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305" r:id="rId2"/>
    <p:sldId id="345" r:id="rId3"/>
    <p:sldId id="320" r:id="rId4"/>
    <p:sldId id="347" r:id="rId5"/>
    <p:sldId id="302" r:id="rId6"/>
    <p:sldId id="318" r:id="rId7"/>
    <p:sldId id="319" r:id="rId8"/>
    <p:sldId id="348" r:id="rId9"/>
    <p:sldId id="344" r:id="rId10"/>
    <p:sldId id="303" r:id="rId11"/>
    <p:sldId id="321" r:id="rId12"/>
    <p:sldId id="323" r:id="rId13"/>
    <p:sldId id="322" r:id="rId14"/>
    <p:sldId id="324" r:id="rId15"/>
    <p:sldId id="304" r:id="rId16"/>
    <p:sldId id="325" r:id="rId17"/>
    <p:sldId id="327" r:id="rId18"/>
    <p:sldId id="328" r:id="rId19"/>
    <p:sldId id="333" r:id="rId20"/>
    <p:sldId id="330" r:id="rId21"/>
    <p:sldId id="351" r:id="rId22"/>
    <p:sldId id="350" r:id="rId23"/>
    <p:sldId id="332" r:id="rId24"/>
    <p:sldId id="342" r:id="rId25"/>
    <p:sldId id="334" r:id="rId26"/>
    <p:sldId id="335" r:id="rId27"/>
    <p:sldId id="336" r:id="rId28"/>
    <p:sldId id="337" r:id="rId29"/>
    <p:sldId id="341" r:id="rId30"/>
    <p:sldId id="338" r:id="rId31"/>
    <p:sldId id="343" r:id="rId32"/>
    <p:sldId id="349" r:id="rId33"/>
  </p:sldIdLst>
  <p:sldSz cx="12192000" cy="6858000"/>
  <p:notesSz cx="6858000" cy="9144000"/>
  <p:embeddedFontLst>
    <p:embeddedFont>
      <p:font typeface="Microsoft YaHei UI" panose="020B0503020204020204" pitchFamily="34" charset="-122"/>
      <p:regular r:id="rId35"/>
      <p:bold r:id="rId36"/>
    </p:embeddedFont>
    <p:embeddedFont>
      <p:font typeface="Arial Unicode MS" panose="02020500000000000000" charset="-120"/>
      <p:regular r:id="rId37"/>
    </p:embeddedFont>
    <p:embeddedFont>
      <p:font typeface="Microsoft YaHei" panose="020B0503020204020204" pitchFamily="34" charset="-122"/>
      <p:regular r:id="rId38"/>
      <p:bold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맑은 고딕" panose="020B0503020000020004" pitchFamily="34" charset="-127"/>
      <p:regular r:id="rId42"/>
      <p:bold r:id="rId43"/>
    </p:embeddedFont>
    <p:embeddedFont>
      <p:font typeface="Microsoft YaHei" panose="020B0503020204020204" pitchFamily="34" charset="-122"/>
      <p:regular r:id="rId38"/>
      <p:bold r:id="rId39"/>
    </p:embeddedFont>
    <p:embeddedFont>
      <p:font typeface="等线" panose="02020500000000000000" charset="-122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51E"/>
    <a:srgbClr val="FB6A5B"/>
    <a:srgbClr val="F78037"/>
    <a:srgbClr val="FBDE09"/>
    <a:srgbClr val="FCEB08"/>
    <a:srgbClr val="FFD757"/>
    <a:srgbClr val="333F50"/>
    <a:srgbClr val="ED5511"/>
    <a:srgbClr val="EE715C"/>
    <a:srgbClr val="EE8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4660"/>
  </p:normalViewPr>
  <p:slideViewPr>
    <p:cSldViewPr snapToGrid="0">
      <p:cViewPr varScale="1">
        <p:scale>
          <a:sx n="87" d="100"/>
          <a:sy n="87" d="100"/>
        </p:scale>
        <p:origin x="45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orgChart1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50000"/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客戶</a:t>
          </a:r>
          <a:endParaRPr lang="zh-TW" altLang="en-US" sz="2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endParaRPr lang="zh-TW" altLang="en-US" sz="16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endParaRPr lang="zh-TW" altLang="en-US" sz="16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rgbClr val="ED5511">
            <a:alpha val="89804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出貨／退貨</a:t>
          </a:r>
          <a:endParaRPr lang="zh-TW" altLang="en-US" sz="2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 w="19050">
          <a:solidFill>
            <a:schemeClr val="accent2"/>
          </a:solidFill>
        </a:ln>
      </dgm:spPr>
      <dgm:t>
        <a:bodyPr/>
        <a:lstStyle/>
        <a:p>
          <a:endParaRPr lang="zh-TW" altLang="en-US" sz="16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endParaRPr lang="zh-TW" altLang="en-US" sz="16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rgbClr val="ED5511">
            <a:alpha val="89804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借出</a:t>
          </a:r>
          <a:endParaRPr lang="zh-TW" altLang="en-US" sz="2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 w="19050">
          <a:solidFill>
            <a:schemeClr val="accent2"/>
          </a:solidFill>
        </a:ln>
      </dgm:spPr>
      <dgm:t>
        <a:bodyPr/>
        <a:lstStyle/>
        <a:p>
          <a:endParaRPr lang="zh-TW" altLang="en-US" sz="16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endParaRPr lang="zh-TW" altLang="en-US" sz="1600" b="1">
            <a:latin typeface="Microsoft YaHei" pitchFamily="34" charset="-122"/>
            <a:ea typeface="Microsoft YaHei" pitchFamily="34" charset="-122"/>
          </a:endParaRPr>
        </a:p>
      </dgm:t>
    </dgm:pt>
    <dgm:pt modelId="{11FC0178-5A28-4C3B-B718-DF9AF3922874}">
      <dgm:prSet phldrT="[文字]" custT="1"/>
      <dgm:spPr>
        <a:solidFill>
          <a:schemeClr val="tx2">
            <a:lumMod val="50000"/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zh-TW" altLang="en-US" sz="2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廠商</a:t>
          </a:r>
          <a:endParaRPr lang="zh-TW" altLang="en-US" sz="2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F74C5BD7-6BE4-42A5-89D8-85A036EFD19A}" type="parTrans" cxnId="{D19C3949-AD38-4CC8-93F8-432BF2A4A028}">
      <dgm:prSet/>
      <dgm:spPr/>
      <dgm:t>
        <a:bodyPr/>
        <a:lstStyle/>
        <a:p>
          <a:endParaRPr lang="zh-TW" altLang="en-US" sz="1600" b="1">
            <a:latin typeface="Microsoft YaHei" pitchFamily="34" charset="-122"/>
            <a:ea typeface="Microsoft YaHei" pitchFamily="34" charset="-122"/>
          </a:endParaRPr>
        </a:p>
      </dgm:t>
    </dgm:pt>
    <dgm:pt modelId="{6E9AFCA6-7163-4001-A829-7A3319EF84D2}" type="sibTrans" cxnId="{D19C3949-AD38-4CC8-93F8-432BF2A4A028}">
      <dgm:prSet/>
      <dgm:spPr/>
      <dgm:t>
        <a:bodyPr/>
        <a:lstStyle/>
        <a:p>
          <a:endParaRPr lang="zh-TW" altLang="en-US" sz="1600" b="1">
            <a:latin typeface="Microsoft YaHei" pitchFamily="34" charset="-122"/>
            <a:ea typeface="Microsoft YaHei" pitchFamily="34" charset="-122"/>
          </a:endParaRPr>
        </a:p>
      </dgm:t>
    </dgm:pt>
    <dgm:pt modelId="{71964862-04FE-4DB2-8EBB-267C3C914DA8}">
      <dgm:prSet phldrT="[文字]" custT="1"/>
      <dgm:spPr>
        <a:solidFill>
          <a:srgbClr val="ED5511">
            <a:alpha val="89804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進貨／退貨</a:t>
          </a:r>
          <a:endParaRPr lang="zh-TW" altLang="en-US" sz="2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34471EC-D374-4D57-81B0-B96A2A0C111A}" type="parTrans" cxnId="{6D1F5C69-08B5-4871-9AFC-191DBA327D77}">
      <dgm:prSet/>
      <dgm:spPr>
        <a:ln w="19050">
          <a:solidFill>
            <a:schemeClr val="accent2"/>
          </a:solidFill>
        </a:ln>
      </dgm:spPr>
      <dgm:t>
        <a:bodyPr/>
        <a:lstStyle/>
        <a:p>
          <a:endParaRPr lang="zh-TW" altLang="en-US" sz="1600" b="1">
            <a:latin typeface="Microsoft YaHei" pitchFamily="34" charset="-122"/>
            <a:ea typeface="Microsoft YaHei" pitchFamily="34" charset="-122"/>
          </a:endParaRPr>
        </a:p>
      </dgm:t>
    </dgm:pt>
    <dgm:pt modelId="{537D761C-E682-4E58-844B-99A5D16D5A9D}" type="sibTrans" cxnId="{6D1F5C69-08B5-4871-9AFC-191DBA327D77}">
      <dgm:prSet/>
      <dgm:spPr/>
      <dgm:t>
        <a:bodyPr/>
        <a:lstStyle/>
        <a:p>
          <a:endParaRPr lang="zh-TW" altLang="en-US" sz="1600" b="1">
            <a:latin typeface="Microsoft YaHei" pitchFamily="34" charset="-122"/>
            <a:ea typeface="Microsoft YaHei" pitchFamily="34" charset="-122"/>
          </a:endParaRPr>
        </a:p>
      </dgm:t>
    </dgm:pt>
    <dgm:pt modelId="{C1CE656B-CA13-4159-B70A-9A75F50768F2}">
      <dgm:prSet phldrT="[文字]" custT="1"/>
      <dgm:spPr>
        <a:solidFill>
          <a:srgbClr val="ED5511">
            <a:alpha val="89804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zh-TW" altLang="en-US" sz="2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借入</a:t>
          </a:r>
          <a:endParaRPr lang="zh-TW" altLang="en-US" sz="2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A4A2C6CF-3CA1-4154-A95C-A7B4345DFD01}" type="parTrans" cxnId="{17B455AF-5A2A-46A3-9A77-484C067E771C}">
      <dgm:prSet/>
      <dgm:spPr>
        <a:ln w="19050">
          <a:solidFill>
            <a:schemeClr val="accent2"/>
          </a:solidFill>
        </a:ln>
      </dgm:spPr>
      <dgm:t>
        <a:bodyPr/>
        <a:lstStyle/>
        <a:p>
          <a:endParaRPr lang="zh-TW" altLang="en-US" sz="1600" b="1">
            <a:latin typeface="Microsoft YaHei" pitchFamily="34" charset="-122"/>
            <a:ea typeface="Microsoft YaHei" pitchFamily="34" charset="-122"/>
          </a:endParaRPr>
        </a:p>
      </dgm:t>
    </dgm:pt>
    <dgm:pt modelId="{97F0C785-B809-478C-96F8-8215636D8C8F}" type="sibTrans" cxnId="{17B455AF-5A2A-46A3-9A77-484C067E771C}">
      <dgm:prSet/>
      <dgm:spPr/>
      <dgm:t>
        <a:bodyPr/>
        <a:lstStyle/>
        <a:p>
          <a:endParaRPr lang="zh-TW" altLang="en-US" sz="1600" b="1">
            <a:latin typeface="Microsoft YaHei" pitchFamily="34" charset="-122"/>
            <a:ea typeface="Microsoft YaHei" pitchFamily="34" charset="-122"/>
          </a:endParaRPr>
        </a:p>
      </dgm:t>
    </dgm:pt>
    <dgm:pt modelId="{9C7F1572-FE45-43E5-93EB-E9B27FC7CAD4}" type="pres">
      <dgm:prSet presAssocID="{13F70188-4944-44FF-B227-91C36A1B71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F7CDEE94-9645-4E6B-98C9-F17DF2CA643C}" type="pres">
      <dgm:prSet presAssocID="{16331E11-06BB-4303-8616-AC761F654129}" presName="hierRoot1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770AB7AB-5514-4913-BD20-781FA4E140DC}" type="pres">
      <dgm:prSet presAssocID="{16331E11-06BB-4303-8616-AC761F654129}" presName="rootComposite1" presStyleCnt="0"/>
      <dgm:spPr/>
      <dgm:t>
        <a:bodyPr/>
        <a:lstStyle/>
        <a:p>
          <a:endParaRPr lang="zh-TW" altLang="en-US"/>
        </a:p>
      </dgm:t>
    </dgm:pt>
    <dgm:pt modelId="{4DA2DCF7-1A5C-45C6-94AC-5DB9626A1742}" type="pres">
      <dgm:prSet presAssocID="{16331E11-06BB-4303-8616-AC761F654129}" presName="rootText1" presStyleLbl="node0" presStyleIdx="0" presStyleCnt="2" custLinFactNeighborX="1233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11F405F-6B36-4C83-8134-C9DBF2779A3A}" type="pres">
      <dgm:prSet presAssocID="{16331E11-06BB-4303-8616-AC761F654129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2044FDFD-ADCC-40A7-A3C1-FE903B8039CD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B7AB8770-6ECF-4E41-9104-2E2B55E977ED}" type="pres">
      <dgm:prSet presAssocID="{720C062E-D14B-44B1-A278-2EC4837CFB12}" presName="Name37" presStyleLbl="parChTrans1D2" presStyleIdx="0" presStyleCnt="4"/>
      <dgm:spPr/>
      <dgm:t>
        <a:bodyPr/>
        <a:lstStyle/>
        <a:p>
          <a:endParaRPr lang="zh-TW" altLang="en-US"/>
        </a:p>
      </dgm:t>
    </dgm:pt>
    <dgm:pt modelId="{299A795D-8E46-46BD-A5C4-A75B8835ABF5}" type="pres">
      <dgm:prSet presAssocID="{468DCB14-77F2-41FA-93ED-AFF39ACAD450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903E60AC-F5B5-409D-9A8B-53B20B4AC8CC}" type="pres">
      <dgm:prSet presAssocID="{468DCB14-77F2-41FA-93ED-AFF39ACAD450}" presName="rootComposite" presStyleCnt="0"/>
      <dgm:spPr/>
      <dgm:t>
        <a:bodyPr/>
        <a:lstStyle/>
        <a:p>
          <a:endParaRPr lang="zh-TW" altLang="en-US"/>
        </a:p>
      </dgm:t>
    </dgm:pt>
    <dgm:pt modelId="{5DEF67C1-FB35-4E3F-AF30-1DA20FC4A43F}" type="pres">
      <dgm:prSet presAssocID="{468DCB14-77F2-41FA-93ED-AFF39ACAD450}" presName="rootText" presStyleLbl="node2" presStyleIdx="0" presStyleCnt="4" custScaleX="139581" custLinFactNeighborY="1451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520592D-68A1-4B71-8008-730C772A4202}" type="pres">
      <dgm:prSet presAssocID="{468DCB14-77F2-41FA-93ED-AFF39ACAD450}" presName="rootConnector" presStyleLbl="node2" presStyleIdx="0" presStyleCnt="4"/>
      <dgm:spPr/>
      <dgm:t>
        <a:bodyPr/>
        <a:lstStyle/>
        <a:p>
          <a:endParaRPr lang="zh-TW" altLang="en-US"/>
        </a:p>
      </dgm:t>
    </dgm:pt>
    <dgm:pt modelId="{4FC68D85-FB69-4343-AB67-848800B6838C}" type="pres">
      <dgm:prSet presAssocID="{468DCB14-77F2-41FA-93ED-AFF39ACAD450}" presName="hierChild4" presStyleCnt="0"/>
      <dgm:spPr/>
      <dgm:t>
        <a:bodyPr/>
        <a:lstStyle/>
        <a:p>
          <a:endParaRPr lang="zh-TW" altLang="en-US"/>
        </a:p>
      </dgm:t>
    </dgm:pt>
    <dgm:pt modelId="{36F4D445-4538-488D-BA73-1824A041C6EC}" type="pres">
      <dgm:prSet presAssocID="{468DCB14-77F2-41FA-93ED-AFF39ACAD450}" presName="hierChild5" presStyleCnt="0"/>
      <dgm:spPr/>
      <dgm:t>
        <a:bodyPr/>
        <a:lstStyle/>
        <a:p>
          <a:endParaRPr lang="zh-TW" altLang="en-US"/>
        </a:p>
      </dgm:t>
    </dgm:pt>
    <dgm:pt modelId="{4C0D02CE-91DD-4D1E-BA46-65E1779CA8D0}" type="pres">
      <dgm:prSet presAssocID="{680C7AA4-B1AC-42B3-8A62-FF2767E0DF67}" presName="Name37" presStyleLbl="parChTrans1D2" presStyleIdx="1" presStyleCnt="4"/>
      <dgm:spPr/>
      <dgm:t>
        <a:bodyPr/>
        <a:lstStyle/>
        <a:p>
          <a:endParaRPr lang="zh-TW" altLang="en-US"/>
        </a:p>
      </dgm:t>
    </dgm:pt>
    <dgm:pt modelId="{17A800E8-59B0-4C48-926B-3E400716B37F}" type="pres">
      <dgm:prSet presAssocID="{9AA4F708-812D-4C17-BA78-E722A6611DF1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D25C68A1-D7F3-4920-870E-D527C13C2F8F}" type="pres">
      <dgm:prSet presAssocID="{9AA4F708-812D-4C17-BA78-E722A6611DF1}" presName="rootComposite" presStyleCnt="0"/>
      <dgm:spPr/>
      <dgm:t>
        <a:bodyPr/>
        <a:lstStyle/>
        <a:p>
          <a:endParaRPr lang="zh-TW" altLang="en-US"/>
        </a:p>
      </dgm:t>
    </dgm:pt>
    <dgm:pt modelId="{F68A30F1-B879-4ED8-A3D7-DE4A469E7AC6}" type="pres">
      <dgm:prSet presAssocID="{9AA4F708-812D-4C17-BA78-E722A6611DF1}" presName="rootText" presStyleLbl="node2" presStyleIdx="1" presStyleCnt="4" custLinFactNeighborY="1451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A35B825-C30E-4C81-B687-E524A3C7EC8F}" type="pres">
      <dgm:prSet presAssocID="{9AA4F708-812D-4C17-BA78-E722A6611DF1}" presName="rootConnector" presStyleLbl="node2" presStyleIdx="1" presStyleCnt="4"/>
      <dgm:spPr/>
      <dgm:t>
        <a:bodyPr/>
        <a:lstStyle/>
        <a:p>
          <a:endParaRPr lang="zh-TW" altLang="en-US"/>
        </a:p>
      </dgm:t>
    </dgm:pt>
    <dgm:pt modelId="{174AD6B0-C2E0-444E-A984-E51EF93AE63B}" type="pres">
      <dgm:prSet presAssocID="{9AA4F708-812D-4C17-BA78-E722A6611DF1}" presName="hierChild4" presStyleCnt="0"/>
      <dgm:spPr/>
      <dgm:t>
        <a:bodyPr/>
        <a:lstStyle/>
        <a:p>
          <a:endParaRPr lang="zh-TW" altLang="en-US"/>
        </a:p>
      </dgm:t>
    </dgm:pt>
    <dgm:pt modelId="{C23F278D-0417-4CB6-8134-F71817673FB1}" type="pres">
      <dgm:prSet presAssocID="{9AA4F708-812D-4C17-BA78-E722A6611DF1}" presName="hierChild5" presStyleCnt="0"/>
      <dgm:spPr/>
      <dgm:t>
        <a:bodyPr/>
        <a:lstStyle/>
        <a:p>
          <a:endParaRPr lang="zh-TW" altLang="en-US"/>
        </a:p>
      </dgm:t>
    </dgm:pt>
    <dgm:pt modelId="{476C5841-9399-4BE1-9DF8-DA86807A8508}" type="pres">
      <dgm:prSet presAssocID="{16331E11-06BB-4303-8616-AC761F654129}" presName="hierChild3" presStyleCnt="0"/>
      <dgm:spPr/>
      <dgm:t>
        <a:bodyPr/>
        <a:lstStyle/>
        <a:p>
          <a:endParaRPr lang="zh-TW" altLang="en-US"/>
        </a:p>
      </dgm:t>
    </dgm:pt>
    <dgm:pt modelId="{20C7CCDE-176F-469D-9012-B3D5214262B6}" type="pres">
      <dgm:prSet presAssocID="{11FC0178-5A28-4C3B-B718-DF9AF3922874}" presName="hierRoot1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A20C9EB2-D2F2-44F7-AFE6-9BD1C36CFF31}" type="pres">
      <dgm:prSet presAssocID="{11FC0178-5A28-4C3B-B718-DF9AF3922874}" presName="rootComposite1" presStyleCnt="0"/>
      <dgm:spPr/>
      <dgm:t>
        <a:bodyPr/>
        <a:lstStyle/>
        <a:p>
          <a:endParaRPr lang="zh-TW" altLang="en-US"/>
        </a:p>
      </dgm:t>
    </dgm:pt>
    <dgm:pt modelId="{4CCB1E4A-E76D-457C-AF64-E7D1819118B8}" type="pres">
      <dgm:prSet presAssocID="{11FC0178-5A28-4C3B-B718-DF9AF3922874}" presName="rootText1" presStyleLbl="node0" presStyleIdx="1" presStyleCnt="2" custLinFactNeighborX="1015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26FFB8-117A-4A78-8785-96EC0994E4BE}" type="pres">
      <dgm:prSet presAssocID="{11FC0178-5A28-4C3B-B718-DF9AF3922874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B57CEF9E-3F6D-410A-8029-856DE4083EFA}" type="pres">
      <dgm:prSet presAssocID="{11FC0178-5A28-4C3B-B718-DF9AF3922874}" presName="hierChild2" presStyleCnt="0"/>
      <dgm:spPr/>
      <dgm:t>
        <a:bodyPr/>
        <a:lstStyle/>
        <a:p>
          <a:endParaRPr lang="zh-TW" altLang="en-US"/>
        </a:p>
      </dgm:t>
    </dgm:pt>
    <dgm:pt modelId="{02ADC230-8BE4-423C-8070-224B64A68407}" type="pres">
      <dgm:prSet presAssocID="{034471EC-D374-4D57-81B0-B96A2A0C111A}" presName="Name37" presStyleLbl="parChTrans1D2" presStyleIdx="2" presStyleCnt="4"/>
      <dgm:spPr/>
      <dgm:t>
        <a:bodyPr/>
        <a:lstStyle/>
        <a:p>
          <a:endParaRPr lang="zh-TW" altLang="en-US"/>
        </a:p>
      </dgm:t>
    </dgm:pt>
    <dgm:pt modelId="{4D478247-F338-4963-954A-AD22B4A61BD4}" type="pres">
      <dgm:prSet presAssocID="{71964862-04FE-4DB2-8EBB-267C3C914DA8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FB968CDE-3725-4105-B097-F942926FE07D}" type="pres">
      <dgm:prSet presAssocID="{71964862-04FE-4DB2-8EBB-267C3C914DA8}" presName="rootComposite" presStyleCnt="0"/>
      <dgm:spPr/>
      <dgm:t>
        <a:bodyPr/>
        <a:lstStyle/>
        <a:p>
          <a:endParaRPr lang="zh-TW" altLang="en-US"/>
        </a:p>
      </dgm:t>
    </dgm:pt>
    <dgm:pt modelId="{199F5F08-8308-466D-90FD-596F93452E37}" type="pres">
      <dgm:prSet presAssocID="{71964862-04FE-4DB2-8EBB-267C3C914DA8}" presName="rootText" presStyleLbl="node2" presStyleIdx="2" presStyleCnt="4" custScaleX="143360" custLinFactNeighborY="1451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58D6A368-C1A5-4D69-93D0-A1A058D84A97}" type="pres">
      <dgm:prSet presAssocID="{71964862-04FE-4DB2-8EBB-267C3C914DA8}" presName="rootConnector" presStyleLbl="node2" presStyleIdx="2" presStyleCnt="4"/>
      <dgm:spPr/>
      <dgm:t>
        <a:bodyPr/>
        <a:lstStyle/>
        <a:p>
          <a:endParaRPr lang="zh-TW" altLang="en-US"/>
        </a:p>
      </dgm:t>
    </dgm:pt>
    <dgm:pt modelId="{246EF5EF-FCC4-42E7-972A-76FF0659E63E}" type="pres">
      <dgm:prSet presAssocID="{71964862-04FE-4DB2-8EBB-267C3C914DA8}" presName="hierChild4" presStyleCnt="0"/>
      <dgm:spPr/>
      <dgm:t>
        <a:bodyPr/>
        <a:lstStyle/>
        <a:p>
          <a:endParaRPr lang="zh-TW" altLang="en-US"/>
        </a:p>
      </dgm:t>
    </dgm:pt>
    <dgm:pt modelId="{F0751622-E71D-49D6-8561-1923F29F3A65}" type="pres">
      <dgm:prSet presAssocID="{71964862-04FE-4DB2-8EBB-267C3C914DA8}" presName="hierChild5" presStyleCnt="0"/>
      <dgm:spPr/>
      <dgm:t>
        <a:bodyPr/>
        <a:lstStyle/>
        <a:p>
          <a:endParaRPr lang="zh-TW" altLang="en-US"/>
        </a:p>
      </dgm:t>
    </dgm:pt>
    <dgm:pt modelId="{76B0C484-3CD4-43C8-A59D-FBE1837476F3}" type="pres">
      <dgm:prSet presAssocID="{A4A2C6CF-3CA1-4154-A95C-A7B4345DFD01}" presName="Name37" presStyleLbl="parChTrans1D2" presStyleIdx="3" presStyleCnt="4"/>
      <dgm:spPr/>
      <dgm:t>
        <a:bodyPr/>
        <a:lstStyle/>
        <a:p>
          <a:endParaRPr lang="zh-TW" altLang="en-US"/>
        </a:p>
      </dgm:t>
    </dgm:pt>
    <dgm:pt modelId="{14FD7B50-E7A6-4B32-9E61-8ADBA3EBFEB9}" type="pres">
      <dgm:prSet presAssocID="{C1CE656B-CA13-4159-B70A-9A75F50768F2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559EAA49-464A-41C8-A875-62C0D2B9087D}" type="pres">
      <dgm:prSet presAssocID="{C1CE656B-CA13-4159-B70A-9A75F50768F2}" presName="rootComposite" presStyleCnt="0"/>
      <dgm:spPr/>
      <dgm:t>
        <a:bodyPr/>
        <a:lstStyle/>
        <a:p>
          <a:endParaRPr lang="zh-TW" altLang="en-US"/>
        </a:p>
      </dgm:t>
    </dgm:pt>
    <dgm:pt modelId="{FA06E27E-F22D-4D6A-AA33-759F5942F262}" type="pres">
      <dgm:prSet presAssocID="{C1CE656B-CA13-4159-B70A-9A75F50768F2}" presName="rootText" presStyleLbl="node2" presStyleIdx="3" presStyleCnt="4" custLinFactNeighborY="1451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59902A5-1C6F-4DAD-A0E5-1C500E903F51}" type="pres">
      <dgm:prSet presAssocID="{C1CE656B-CA13-4159-B70A-9A75F50768F2}" presName="rootConnector" presStyleLbl="node2" presStyleIdx="3" presStyleCnt="4"/>
      <dgm:spPr/>
      <dgm:t>
        <a:bodyPr/>
        <a:lstStyle/>
        <a:p>
          <a:endParaRPr lang="zh-TW" altLang="en-US"/>
        </a:p>
      </dgm:t>
    </dgm:pt>
    <dgm:pt modelId="{0A11F94F-857D-413D-8397-B528E700BA7C}" type="pres">
      <dgm:prSet presAssocID="{C1CE656B-CA13-4159-B70A-9A75F50768F2}" presName="hierChild4" presStyleCnt="0"/>
      <dgm:spPr/>
      <dgm:t>
        <a:bodyPr/>
        <a:lstStyle/>
        <a:p>
          <a:endParaRPr lang="zh-TW" altLang="en-US"/>
        </a:p>
      </dgm:t>
    </dgm:pt>
    <dgm:pt modelId="{9CE4667F-7E88-4989-AA10-1A471C761D14}" type="pres">
      <dgm:prSet presAssocID="{C1CE656B-CA13-4159-B70A-9A75F50768F2}" presName="hierChild5" presStyleCnt="0"/>
      <dgm:spPr/>
      <dgm:t>
        <a:bodyPr/>
        <a:lstStyle/>
        <a:p>
          <a:endParaRPr lang="zh-TW" altLang="en-US"/>
        </a:p>
      </dgm:t>
    </dgm:pt>
    <dgm:pt modelId="{4D99EB3F-EB98-4DF0-8FE3-623635E45D8D}" type="pres">
      <dgm:prSet presAssocID="{11FC0178-5A28-4C3B-B718-DF9AF3922874}" presName="hierChild3" presStyleCnt="0"/>
      <dgm:spPr/>
      <dgm:t>
        <a:bodyPr/>
        <a:lstStyle/>
        <a:p>
          <a:endParaRPr lang="zh-TW" altLang="en-US"/>
        </a:p>
      </dgm:t>
    </dgm:pt>
  </dgm:ptLst>
  <dgm:cxnLst>
    <dgm:cxn modelId="{619B6E42-176A-4E48-B15B-E8690E35601D}" type="presOf" srcId="{C1CE656B-CA13-4159-B70A-9A75F50768F2}" destId="{859902A5-1C6F-4DAD-A0E5-1C500E903F51}" srcOrd="1" destOrd="0" presId="urn:microsoft.com/office/officeart/2005/8/layout/orgChart1"/>
    <dgm:cxn modelId="{A8B0E174-96CD-4DFB-9060-63B9EDFFCBA6}" type="presOf" srcId="{680C7AA4-B1AC-42B3-8A62-FF2767E0DF67}" destId="{4C0D02CE-91DD-4D1E-BA46-65E1779CA8D0}" srcOrd="0" destOrd="0" presId="urn:microsoft.com/office/officeart/2005/8/layout/orgChart1"/>
    <dgm:cxn modelId="{4B437DA8-8ACF-4681-926C-73DBFB63D8EE}" type="presOf" srcId="{11FC0178-5A28-4C3B-B718-DF9AF3922874}" destId="{4CCB1E4A-E76D-457C-AF64-E7D1819118B8}" srcOrd="0" destOrd="0" presId="urn:microsoft.com/office/officeart/2005/8/layout/orgChart1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C9FF6421-DD48-47C7-91C0-27ED28AE066E}" type="presOf" srcId="{468DCB14-77F2-41FA-93ED-AFF39ACAD450}" destId="{5DEF67C1-FB35-4E3F-AF30-1DA20FC4A43F}" srcOrd="0" destOrd="0" presId="urn:microsoft.com/office/officeart/2005/8/layout/orgChart1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ACDCFEC2-9462-4527-B790-5E8E3B59B4F3}" type="presOf" srcId="{16331E11-06BB-4303-8616-AC761F654129}" destId="{A11F405F-6B36-4C83-8134-C9DBF2779A3A}" srcOrd="1" destOrd="0" presId="urn:microsoft.com/office/officeart/2005/8/layout/orgChart1"/>
    <dgm:cxn modelId="{AB1EC2E3-7647-49D5-AB1F-459AB71C72C7}" type="presOf" srcId="{13F70188-4944-44FF-B227-91C36A1B7192}" destId="{9C7F1572-FE45-43E5-93EB-E9B27FC7CAD4}" srcOrd="0" destOrd="0" presId="urn:microsoft.com/office/officeart/2005/8/layout/orgChart1"/>
    <dgm:cxn modelId="{4C24880D-BFBC-4F0E-9C08-F8EDE2D59E80}" type="presOf" srcId="{16331E11-06BB-4303-8616-AC761F654129}" destId="{4DA2DCF7-1A5C-45C6-94AC-5DB9626A1742}" srcOrd="0" destOrd="0" presId="urn:microsoft.com/office/officeart/2005/8/layout/orgChart1"/>
    <dgm:cxn modelId="{D59FD9F4-6FB2-4DD6-B3D3-DAF42AE1D57C}" type="presOf" srcId="{468DCB14-77F2-41FA-93ED-AFF39ACAD450}" destId="{6520592D-68A1-4B71-8008-730C772A4202}" srcOrd="1" destOrd="0" presId="urn:microsoft.com/office/officeart/2005/8/layout/orgChart1"/>
    <dgm:cxn modelId="{C3EEB1D5-B241-41E6-97AF-D31DAADA264F}" type="presOf" srcId="{720C062E-D14B-44B1-A278-2EC4837CFB12}" destId="{B7AB8770-6ECF-4E41-9104-2E2B55E977ED}" srcOrd="0" destOrd="0" presId="urn:microsoft.com/office/officeart/2005/8/layout/orgChart1"/>
    <dgm:cxn modelId="{5890CB3E-5EF1-4DEB-878E-B693F1743268}" type="presOf" srcId="{9AA4F708-812D-4C17-BA78-E722A6611DF1}" destId="{F68A30F1-B879-4ED8-A3D7-DE4A469E7AC6}" srcOrd="0" destOrd="0" presId="urn:microsoft.com/office/officeart/2005/8/layout/orgChart1"/>
    <dgm:cxn modelId="{11282034-98EC-4278-8AA2-456066843DE8}" type="presOf" srcId="{034471EC-D374-4D57-81B0-B96A2A0C111A}" destId="{02ADC230-8BE4-423C-8070-224B64A68407}" srcOrd="0" destOrd="0" presId="urn:microsoft.com/office/officeart/2005/8/layout/orgChart1"/>
    <dgm:cxn modelId="{7C279DD2-FA2D-4C87-97C5-E79AB9D7C864}" type="presOf" srcId="{9AA4F708-812D-4C17-BA78-E722A6611DF1}" destId="{0A35B825-C30E-4C81-B687-E524A3C7EC8F}" srcOrd="1" destOrd="0" presId="urn:microsoft.com/office/officeart/2005/8/layout/orgChart1"/>
    <dgm:cxn modelId="{00DA87B7-D0C0-4C4B-AB2B-E96A7D90FE9D}" type="presOf" srcId="{71964862-04FE-4DB2-8EBB-267C3C914DA8}" destId="{58D6A368-C1A5-4D69-93D0-A1A058D84A97}" srcOrd="1" destOrd="0" presId="urn:microsoft.com/office/officeart/2005/8/layout/orgChart1"/>
    <dgm:cxn modelId="{9FB57CB1-7EFD-44C6-8EC2-48FA44E54147}" type="presOf" srcId="{A4A2C6CF-3CA1-4154-A95C-A7B4345DFD01}" destId="{76B0C484-3CD4-43C8-A59D-FBE1837476F3}" srcOrd="0" destOrd="0" presId="urn:microsoft.com/office/officeart/2005/8/layout/orgChart1"/>
    <dgm:cxn modelId="{6D460634-15B3-48F6-8352-69A79AB1064C}" type="presOf" srcId="{11FC0178-5A28-4C3B-B718-DF9AF3922874}" destId="{7D26FFB8-117A-4A78-8785-96EC0994E4BE}" srcOrd="1" destOrd="0" presId="urn:microsoft.com/office/officeart/2005/8/layout/orgChart1"/>
    <dgm:cxn modelId="{04E18D2C-EFE4-4FFF-BCCC-84E92D0EC959}" type="presOf" srcId="{C1CE656B-CA13-4159-B70A-9A75F50768F2}" destId="{FA06E27E-F22D-4D6A-AA33-759F5942F262}" srcOrd="0" destOrd="0" presId="urn:microsoft.com/office/officeart/2005/8/layout/orgChart1"/>
    <dgm:cxn modelId="{D19C3949-AD38-4CC8-93F8-432BF2A4A028}" srcId="{13F70188-4944-44FF-B227-91C36A1B7192}" destId="{11FC0178-5A28-4C3B-B718-DF9AF3922874}" srcOrd="1" destOrd="0" parTransId="{F74C5BD7-6BE4-42A5-89D8-85A036EFD19A}" sibTransId="{6E9AFCA6-7163-4001-A829-7A3319EF84D2}"/>
    <dgm:cxn modelId="{7E5FD156-9563-4DE5-A4AF-6A4091535834}" type="presOf" srcId="{71964862-04FE-4DB2-8EBB-267C3C914DA8}" destId="{199F5F08-8308-466D-90FD-596F93452E37}" srcOrd="0" destOrd="0" presId="urn:microsoft.com/office/officeart/2005/8/layout/orgChart1"/>
    <dgm:cxn modelId="{17B455AF-5A2A-46A3-9A77-484C067E771C}" srcId="{11FC0178-5A28-4C3B-B718-DF9AF3922874}" destId="{C1CE656B-CA13-4159-B70A-9A75F50768F2}" srcOrd="1" destOrd="0" parTransId="{A4A2C6CF-3CA1-4154-A95C-A7B4345DFD01}" sibTransId="{97F0C785-B809-478C-96F8-8215636D8C8F}"/>
    <dgm:cxn modelId="{E0C4C016-3036-4B01-BB08-FBFEE4176214}" srcId="{16331E11-06BB-4303-8616-AC761F654129}" destId="{9AA4F708-812D-4C17-BA78-E722A6611DF1}" srcOrd="1" destOrd="0" parTransId="{680C7AA4-B1AC-42B3-8A62-FF2767E0DF67}" sibTransId="{F273ABA5-D10C-40C0-B7EF-9D8017848663}"/>
    <dgm:cxn modelId="{6D1F5C69-08B5-4871-9AFC-191DBA327D77}" srcId="{11FC0178-5A28-4C3B-B718-DF9AF3922874}" destId="{71964862-04FE-4DB2-8EBB-267C3C914DA8}" srcOrd="0" destOrd="0" parTransId="{034471EC-D374-4D57-81B0-B96A2A0C111A}" sibTransId="{537D761C-E682-4E58-844B-99A5D16D5A9D}"/>
    <dgm:cxn modelId="{F437BC31-9E37-47C6-ADA3-B8A05C197AEC}" type="presParOf" srcId="{9C7F1572-FE45-43E5-93EB-E9B27FC7CAD4}" destId="{F7CDEE94-9645-4E6B-98C9-F17DF2CA643C}" srcOrd="0" destOrd="0" presId="urn:microsoft.com/office/officeart/2005/8/layout/orgChart1"/>
    <dgm:cxn modelId="{EEE3AF66-F317-4D77-9407-EEF77938753A}" type="presParOf" srcId="{F7CDEE94-9645-4E6B-98C9-F17DF2CA643C}" destId="{770AB7AB-5514-4913-BD20-781FA4E140DC}" srcOrd="0" destOrd="0" presId="urn:microsoft.com/office/officeart/2005/8/layout/orgChart1"/>
    <dgm:cxn modelId="{AD0F8F19-6A5C-4EB5-BA01-1FBAEF3ACC4E}" type="presParOf" srcId="{770AB7AB-5514-4913-BD20-781FA4E140DC}" destId="{4DA2DCF7-1A5C-45C6-94AC-5DB9626A1742}" srcOrd="0" destOrd="0" presId="urn:microsoft.com/office/officeart/2005/8/layout/orgChart1"/>
    <dgm:cxn modelId="{146270B3-52B1-4498-B5D8-E3ECC4FA5619}" type="presParOf" srcId="{770AB7AB-5514-4913-BD20-781FA4E140DC}" destId="{A11F405F-6B36-4C83-8134-C9DBF2779A3A}" srcOrd="1" destOrd="0" presId="urn:microsoft.com/office/officeart/2005/8/layout/orgChart1"/>
    <dgm:cxn modelId="{134084A5-06CA-4F0A-9AFA-118A0422127C}" type="presParOf" srcId="{F7CDEE94-9645-4E6B-98C9-F17DF2CA643C}" destId="{2044FDFD-ADCC-40A7-A3C1-FE903B8039CD}" srcOrd="1" destOrd="0" presId="urn:microsoft.com/office/officeart/2005/8/layout/orgChart1"/>
    <dgm:cxn modelId="{B50F4070-E77E-4107-99B2-ADE4239592D0}" type="presParOf" srcId="{2044FDFD-ADCC-40A7-A3C1-FE903B8039CD}" destId="{B7AB8770-6ECF-4E41-9104-2E2B55E977ED}" srcOrd="0" destOrd="0" presId="urn:microsoft.com/office/officeart/2005/8/layout/orgChart1"/>
    <dgm:cxn modelId="{CA3B382A-CC1E-42FC-82E6-E0FF390D07B8}" type="presParOf" srcId="{2044FDFD-ADCC-40A7-A3C1-FE903B8039CD}" destId="{299A795D-8E46-46BD-A5C4-A75B8835ABF5}" srcOrd="1" destOrd="0" presId="urn:microsoft.com/office/officeart/2005/8/layout/orgChart1"/>
    <dgm:cxn modelId="{AC62DFAF-0B99-429B-9E2E-DA9089BFB80A}" type="presParOf" srcId="{299A795D-8E46-46BD-A5C4-A75B8835ABF5}" destId="{903E60AC-F5B5-409D-9A8B-53B20B4AC8CC}" srcOrd="0" destOrd="0" presId="urn:microsoft.com/office/officeart/2005/8/layout/orgChart1"/>
    <dgm:cxn modelId="{CCF9ACD4-5CFB-494F-AE96-07C7BED53D5E}" type="presParOf" srcId="{903E60AC-F5B5-409D-9A8B-53B20B4AC8CC}" destId="{5DEF67C1-FB35-4E3F-AF30-1DA20FC4A43F}" srcOrd="0" destOrd="0" presId="urn:microsoft.com/office/officeart/2005/8/layout/orgChart1"/>
    <dgm:cxn modelId="{D66948DF-6398-4655-AC67-C0517CF93158}" type="presParOf" srcId="{903E60AC-F5B5-409D-9A8B-53B20B4AC8CC}" destId="{6520592D-68A1-4B71-8008-730C772A4202}" srcOrd="1" destOrd="0" presId="urn:microsoft.com/office/officeart/2005/8/layout/orgChart1"/>
    <dgm:cxn modelId="{2605876A-8401-4CE1-BB27-20E889F47C93}" type="presParOf" srcId="{299A795D-8E46-46BD-A5C4-A75B8835ABF5}" destId="{4FC68D85-FB69-4343-AB67-848800B6838C}" srcOrd="1" destOrd="0" presId="urn:microsoft.com/office/officeart/2005/8/layout/orgChart1"/>
    <dgm:cxn modelId="{DE845CE5-EBF9-4DDE-9A84-ED2B6E151D9F}" type="presParOf" srcId="{299A795D-8E46-46BD-A5C4-A75B8835ABF5}" destId="{36F4D445-4538-488D-BA73-1824A041C6EC}" srcOrd="2" destOrd="0" presId="urn:microsoft.com/office/officeart/2005/8/layout/orgChart1"/>
    <dgm:cxn modelId="{63661F35-3831-4A84-8A53-FB595411803F}" type="presParOf" srcId="{2044FDFD-ADCC-40A7-A3C1-FE903B8039CD}" destId="{4C0D02CE-91DD-4D1E-BA46-65E1779CA8D0}" srcOrd="2" destOrd="0" presId="urn:microsoft.com/office/officeart/2005/8/layout/orgChart1"/>
    <dgm:cxn modelId="{87FA52A4-251C-405F-8FE6-8035F3290D58}" type="presParOf" srcId="{2044FDFD-ADCC-40A7-A3C1-FE903B8039CD}" destId="{17A800E8-59B0-4C48-926B-3E400716B37F}" srcOrd="3" destOrd="0" presId="urn:microsoft.com/office/officeart/2005/8/layout/orgChart1"/>
    <dgm:cxn modelId="{580CF5CB-F2AF-44E0-A3B9-2C9B9EEB1CF4}" type="presParOf" srcId="{17A800E8-59B0-4C48-926B-3E400716B37F}" destId="{D25C68A1-D7F3-4920-870E-D527C13C2F8F}" srcOrd="0" destOrd="0" presId="urn:microsoft.com/office/officeart/2005/8/layout/orgChart1"/>
    <dgm:cxn modelId="{E70513B8-B823-46B3-8089-19AFA2DC6A6D}" type="presParOf" srcId="{D25C68A1-D7F3-4920-870E-D527C13C2F8F}" destId="{F68A30F1-B879-4ED8-A3D7-DE4A469E7AC6}" srcOrd="0" destOrd="0" presId="urn:microsoft.com/office/officeart/2005/8/layout/orgChart1"/>
    <dgm:cxn modelId="{67728114-EC56-4FAE-86CF-FAA392E0AF6D}" type="presParOf" srcId="{D25C68A1-D7F3-4920-870E-D527C13C2F8F}" destId="{0A35B825-C30E-4C81-B687-E524A3C7EC8F}" srcOrd="1" destOrd="0" presId="urn:microsoft.com/office/officeart/2005/8/layout/orgChart1"/>
    <dgm:cxn modelId="{C432C6C7-AF21-4E6E-894F-C1360EEFC515}" type="presParOf" srcId="{17A800E8-59B0-4C48-926B-3E400716B37F}" destId="{174AD6B0-C2E0-444E-A984-E51EF93AE63B}" srcOrd="1" destOrd="0" presId="urn:microsoft.com/office/officeart/2005/8/layout/orgChart1"/>
    <dgm:cxn modelId="{C624B7E8-33D3-4F41-A8AD-B5191EE225CC}" type="presParOf" srcId="{17A800E8-59B0-4C48-926B-3E400716B37F}" destId="{C23F278D-0417-4CB6-8134-F71817673FB1}" srcOrd="2" destOrd="0" presId="urn:microsoft.com/office/officeart/2005/8/layout/orgChart1"/>
    <dgm:cxn modelId="{5FE7381C-12D1-48BC-924E-276DB5692028}" type="presParOf" srcId="{F7CDEE94-9645-4E6B-98C9-F17DF2CA643C}" destId="{476C5841-9399-4BE1-9DF8-DA86807A8508}" srcOrd="2" destOrd="0" presId="urn:microsoft.com/office/officeart/2005/8/layout/orgChart1"/>
    <dgm:cxn modelId="{5F2EA15E-D8C0-45F2-8FDA-923C10CE84D9}" type="presParOf" srcId="{9C7F1572-FE45-43E5-93EB-E9B27FC7CAD4}" destId="{20C7CCDE-176F-469D-9012-B3D5214262B6}" srcOrd="1" destOrd="0" presId="urn:microsoft.com/office/officeart/2005/8/layout/orgChart1"/>
    <dgm:cxn modelId="{61CAD64A-28E0-4CFE-BDFF-28A350746ED3}" type="presParOf" srcId="{20C7CCDE-176F-469D-9012-B3D5214262B6}" destId="{A20C9EB2-D2F2-44F7-AFE6-9BD1C36CFF31}" srcOrd="0" destOrd="0" presId="urn:microsoft.com/office/officeart/2005/8/layout/orgChart1"/>
    <dgm:cxn modelId="{4FF11234-2E5A-4932-9CD6-A87FE69C68EF}" type="presParOf" srcId="{A20C9EB2-D2F2-44F7-AFE6-9BD1C36CFF31}" destId="{4CCB1E4A-E76D-457C-AF64-E7D1819118B8}" srcOrd="0" destOrd="0" presId="urn:microsoft.com/office/officeart/2005/8/layout/orgChart1"/>
    <dgm:cxn modelId="{40994671-0E52-4AEE-98A2-08804F369043}" type="presParOf" srcId="{A20C9EB2-D2F2-44F7-AFE6-9BD1C36CFF31}" destId="{7D26FFB8-117A-4A78-8785-96EC0994E4BE}" srcOrd="1" destOrd="0" presId="urn:microsoft.com/office/officeart/2005/8/layout/orgChart1"/>
    <dgm:cxn modelId="{7C62EC9E-BB4B-4DF3-931E-1206E1BE448B}" type="presParOf" srcId="{20C7CCDE-176F-469D-9012-B3D5214262B6}" destId="{B57CEF9E-3F6D-410A-8029-856DE4083EFA}" srcOrd="1" destOrd="0" presId="urn:microsoft.com/office/officeart/2005/8/layout/orgChart1"/>
    <dgm:cxn modelId="{6E33D7B9-25B9-4FC3-B7A7-F6593CF4A2B3}" type="presParOf" srcId="{B57CEF9E-3F6D-410A-8029-856DE4083EFA}" destId="{02ADC230-8BE4-423C-8070-224B64A68407}" srcOrd="0" destOrd="0" presId="urn:microsoft.com/office/officeart/2005/8/layout/orgChart1"/>
    <dgm:cxn modelId="{461990F6-A12B-45FE-B57F-752D91786CB1}" type="presParOf" srcId="{B57CEF9E-3F6D-410A-8029-856DE4083EFA}" destId="{4D478247-F338-4963-954A-AD22B4A61BD4}" srcOrd="1" destOrd="0" presId="urn:microsoft.com/office/officeart/2005/8/layout/orgChart1"/>
    <dgm:cxn modelId="{4861313A-8ED0-417F-8128-99B9242EB0C3}" type="presParOf" srcId="{4D478247-F338-4963-954A-AD22B4A61BD4}" destId="{FB968CDE-3725-4105-B097-F942926FE07D}" srcOrd="0" destOrd="0" presId="urn:microsoft.com/office/officeart/2005/8/layout/orgChart1"/>
    <dgm:cxn modelId="{36C2361F-24EB-4C97-9D16-D195954F1294}" type="presParOf" srcId="{FB968CDE-3725-4105-B097-F942926FE07D}" destId="{199F5F08-8308-466D-90FD-596F93452E37}" srcOrd="0" destOrd="0" presId="urn:microsoft.com/office/officeart/2005/8/layout/orgChart1"/>
    <dgm:cxn modelId="{A5E2CE70-FD6F-4E06-8D57-58D4AAE1C299}" type="presParOf" srcId="{FB968CDE-3725-4105-B097-F942926FE07D}" destId="{58D6A368-C1A5-4D69-93D0-A1A058D84A97}" srcOrd="1" destOrd="0" presId="urn:microsoft.com/office/officeart/2005/8/layout/orgChart1"/>
    <dgm:cxn modelId="{B5FEDBAC-ACE6-4AA5-B833-DC74AD77D23B}" type="presParOf" srcId="{4D478247-F338-4963-954A-AD22B4A61BD4}" destId="{246EF5EF-FCC4-42E7-972A-76FF0659E63E}" srcOrd="1" destOrd="0" presId="urn:microsoft.com/office/officeart/2005/8/layout/orgChart1"/>
    <dgm:cxn modelId="{3EE274A8-A28E-4593-A1FC-831B54DDFCAA}" type="presParOf" srcId="{4D478247-F338-4963-954A-AD22B4A61BD4}" destId="{F0751622-E71D-49D6-8561-1923F29F3A65}" srcOrd="2" destOrd="0" presId="urn:microsoft.com/office/officeart/2005/8/layout/orgChart1"/>
    <dgm:cxn modelId="{CF3982AE-8560-4F23-9D43-D39013E5A23E}" type="presParOf" srcId="{B57CEF9E-3F6D-410A-8029-856DE4083EFA}" destId="{76B0C484-3CD4-43C8-A59D-FBE1837476F3}" srcOrd="2" destOrd="0" presId="urn:microsoft.com/office/officeart/2005/8/layout/orgChart1"/>
    <dgm:cxn modelId="{55A21D27-8799-4EEA-86AB-ACEBC74B409A}" type="presParOf" srcId="{B57CEF9E-3F6D-410A-8029-856DE4083EFA}" destId="{14FD7B50-E7A6-4B32-9E61-8ADBA3EBFEB9}" srcOrd="3" destOrd="0" presId="urn:microsoft.com/office/officeart/2005/8/layout/orgChart1"/>
    <dgm:cxn modelId="{81C3ABF9-F349-4717-A89D-90F1EA73E491}" type="presParOf" srcId="{14FD7B50-E7A6-4B32-9E61-8ADBA3EBFEB9}" destId="{559EAA49-464A-41C8-A875-62C0D2B9087D}" srcOrd="0" destOrd="0" presId="urn:microsoft.com/office/officeart/2005/8/layout/orgChart1"/>
    <dgm:cxn modelId="{9BDAED1B-30C9-4E57-8460-F3265BA8B347}" type="presParOf" srcId="{559EAA49-464A-41C8-A875-62C0D2B9087D}" destId="{FA06E27E-F22D-4D6A-AA33-759F5942F262}" srcOrd="0" destOrd="0" presId="urn:microsoft.com/office/officeart/2005/8/layout/orgChart1"/>
    <dgm:cxn modelId="{A54DA6A6-24E2-41F2-B2F3-5B62032518B0}" type="presParOf" srcId="{559EAA49-464A-41C8-A875-62C0D2B9087D}" destId="{859902A5-1C6F-4DAD-A0E5-1C500E903F51}" srcOrd="1" destOrd="0" presId="urn:microsoft.com/office/officeart/2005/8/layout/orgChart1"/>
    <dgm:cxn modelId="{3195DD30-AEB4-44F4-8DE4-B059371A57EF}" type="presParOf" srcId="{14FD7B50-E7A6-4B32-9E61-8ADBA3EBFEB9}" destId="{0A11F94F-857D-413D-8397-B528E700BA7C}" srcOrd="1" destOrd="0" presId="urn:microsoft.com/office/officeart/2005/8/layout/orgChart1"/>
    <dgm:cxn modelId="{195F0629-484A-41DC-92F9-E30AEA5DF87C}" type="presParOf" srcId="{14FD7B50-E7A6-4B32-9E61-8ADBA3EBFEB9}" destId="{9CE4667F-7E88-4989-AA10-1A471C761D14}" srcOrd="2" destOrd="0" presId="urn:microsoft.com/office/officeart/2005/8/layout/orgChart1"/>
    <dgm:cxn modelId="{47EEEADB-B60C-4072-97D8-0429753DD858}" type="presParOf" srcId="{20C7CCDE-176F-469D-9012-B3D5214262B6}" destId="{4D99EB3F-EB98-4DF0-8FE3-623635E45D8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en-US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POS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門市作業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68776AB3-BD17-4A55-BBA3-0FA4743330E0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交班紀錄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處理作業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2A49AC4B-0734-40B2-89B1-DD59700C6A30}" type="parTrans" cxnId="{4D6F9A12-C58A-4E71-9637-EB769C99C59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4AFA891C-D7D8-4747-8289-C5849ED2F41C}" type="sibTrans" cxnId="{4D6F9A12-C58A-4E71-9637-EB769C99C594}">
      <dgm:prSet/>
      <dgm:spPr/>
      <dgm:t>
        <a:bodyPr/>
        <a:lstStyle/>
        <a:p>
          <a:endParaRPr lang="zh-TW" altLang="en-US" sz="1400"/>
        </a:p>
      </dgm:t>
    </dgm:pt>
    <dgm:pt modelId="{25695DD3-296E-458A-B5F3-C75AD4A43D13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交班單據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過帳處理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9EC64AB0-749D-4BC1-95E4-713D36DD36DD}" type="parTrans" cxnId="{889BE248-5481-4BCA-A31C-A1D350AE57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7DA3A96F-78EE-490D-809D-4C5EC7769218}" type="sibTrans" cxnId="{889BE248-5481-4BCA-A31C-A1D350AE577C}">
      <dgm:prSet/>
      <dgm:spPr/>
      <dgm:t>
        <a:bodyPr/>
        <a:lstStyle/>
        <a:p>
          <a:endParaRPr lang="zh-TW" altLang="en-US" sz="1400"/>
        </a:p>
      </dgm:t>
    </dgm:pt>
    <dgm:pt modelId="{B70E640D-BF60-4412-B797-FEA7FD31F7FB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門市銷售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明細報表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FF12BBD9-D0ED-47E0-B462-044FE38F20EA}" type="parTrans" cxnId="{05529C49-FC9A-48E4-B49C-04A7C77A89D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074D17D3-DBFF-46D3-9B21-788ABAFEA9EB}" type="sibTrans" cxnId="{05529C49-FC9A-48E4-B49C-04A7C77A89D4}">
      <dgm:prSet/>
      <dgm:spPr/>
      <dgm:t>
        <a:bodyPr/>
        <a:lstStyle/>
        <a:p>
          <a:endParaRPr lang="zh-TW" altLang="en-US" sz="1400"/>
        </a:p>
      </dgm:t>
    </dgm:pt>
    <dgm:pt modelId="{D6376D16-FABD-4DF3-8031-37286FFB3D11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  <a:t>櫃號銷售</a:t>
          </a:r>
          <a:r>
            <a:rPr lang="en-US" altLang="zh-TW" sz="1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  <a:t>毛利報表</a:t>
          </a:r>
          <a:endParaRPr lang="zh-TW" altLang="en-US" sz="1400" b="1" dirty="0">
            <a:solidFill>
              <a:schemeClr val="bg1">
                <a:lumMod val="65000"/>
              </a:schemeClr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D9B5670E-FC35-4990-8407-5ED343C45F51}" type="parTrans" cxnId="{FF99A64B-F3A5-46AA-BEA8-B12632A72945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FF59D39E-205D-4F31-B100-8B9583D425EC}" type="sibTrans" cxnId="{FF99A64B-F3A5-46AA-BEA8-B12632A72945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117093" custScaleY="72928" custLinFactNeighborY="-1768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7476C834-4776-4887-8B00-F36A6EFDA1F7}" type="pres">
      <dgm:prSet presAssocID="{2A49AC4B-0734-40B2-89B1-DD59700C6A30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D0EE012D-710A-4E37-A483-19DA8B0502BA}" type="pres">
      <dgm:prSet presAssocID="{68776AB3-BD17-4A55-BBA3-0FA4743330E0}" presName="Name21" presStyleCnt="0"/>
      <dgm:spPr/>
    </dgm:pt>
    <dgm:pt modelId="{5880A41A-4CA0-407F-A5D5-0FFB5D3F7466}" type="pres">
      <dgm:prSet presAssocID="{68776AB3-BD17-4A55-BBA3-0FA4743330E0}" presName="level2Shape" presStyleLbl="node2" presStyleIdx="0" presStyleCnt="1" custScaleX="117259" custScaleY="75581" custLinFactNeighborX="-83" custLinFactNeighborY="-29906"/>
      <dgm:spPr/>
      <dgm:t>
        <a:bodyPr/>
        <a:lstStyle/>
        <a:p>
          <a:endParaRPr lang="zh-TW" altLang="en-US"/>
        </a:p>
      </dgm:t>
    </dgm:pt>
    <dgm:pt modelId="{E2B92BD1-A734-4591-BEBA-54D41F47882B}" type="pres">
      <dgm:prSet presAssocID="{68776AB3-BD17-4A55-BBA3-0FA4743330E0}" presName="hierChild3" presStyleCnt="0"/>
      <dgm:spPr/>
    </dgm:pt>
    <dgm:pt modelId="{83622166-695A-4263-9E25-FF3C34A3D9A0}" type="pres">
      <dgm:prSet presAssocID="{9EC64AB0-749D-4BC1-95E4-713D36DD36DD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15692392-D544-4E9A-BBBB-56B8ADCBF8C0}" type="pres">
      <dgm:prSet presAssocID="{25695DD3-296E-458A-B5F3-C75AD4A43D13}" presName="Name21" presStyleCnt="0"/>
      <dgm:spPr/>
    </dgm:pt>
    <dgm:pt modelId="{9AA42979-0128-4CDB-B9C0-BBC6D4254165}" type="pres">
      <dgm:prSet presAssocID="{25695DD3-296E-458A-B5F3-C75AD4A43D13}" presName="level2Shape" presStyleLbl="node3" presStyleIdx="0" presStyleCnt="1" custScaleX="117259" custScaleY="84384" custLinFactNeighborX="-83" custLinFactNeighborY="-46561"/>
      <dgm:spPr/>
      <dgm:t>
        <a:bodyPr/>
        <a:lstStyle/>
        <a:p>
          <a:endParaRPr lang="zh-TW" altLang="en-US"/>
        </a:p>
      </dgm:t>
    </dgm:pt>
    <dgm:pt modelId="{9171BD00-04DB-4FBC-89E6-F51A719F4A97}" type="pres">
      <dgm:prSet presAssocID="{25695DD3-296E-458A-B5F3-C75AD4A43D13}" presName="hierChild3" presStyleCnt="0"/>
      <dgm:spPr/>
    </dgm:pt>
    <dgm:pt modelId="{8C2A5438-CE4F-458E-B43A-3176B419348A}" type="pres">
      <dgm:prSet presAssocID="{FF12BBD9-D0ED-47E0-B462-044FE38F20EA}" presName="Name19" presStyleLbl="parChTrans1D4" presStyleIdx="0" presStyleCnt="2"/>
      <dgm:spPr/>
      <dgm:t>
        <a:bodyPr/>
        <a:lstStyle/>
        <a:p>
          <a:endParaRPr lang="zh-TW" altLang="en-US"/>
        </a:p>
      </dgm:t>
    </dgm:pt>
    <dgm:pt modelId="{CA267D11-62CC-4CA9-96B9-5808EF61368E}" type="pres">
      <dgm:prSet presAssocID="{B70E640D-BF60-4412-B797-FEA7FD31F7FB}" presName="Name21" presStyleCnt="0"/>
      <dgm:spPr/>
    </dgm:pt>
    <dgm:pt modelId="{FFA58CFE-9969-4DC5-A4AE-BEEF4E5549CC}" type="pres">
      <dgm:prSet presAssocID="{B70E640D-BF60-4412-B797-FEA7FD31F7FB}" presName="level2Shape" presStyleLbl="node4" presStyleIdx="0" presStyleCnt="2" custScaleX="117255" custScaleY="80297" custLinFactNeighborX="-81" custLinFactNeighborY="-61216"/>
      <dgm:spPr/>
      <dgm:t>
        <a:bodyPr/>
        <a:lstStyle/>
        <a:p>
          <a:endParaRPr lang="zh-TW" altLang="en-US"/>
        </a:p>
      </dgm:t>
    </dgm:pt>
    <dgm:pt modelId="{59DCD526-3B52-40F0-9023-EB0AB19A02B4}" type="pres">
      <dgm:prSet presAssocID="{B70E640D-BF60-4412-B797-FEA7FD31F7FB}" presName="hierChild3" presStyleCnt="0"/>
      <dgm:spPr/>
    </dgm:pt>
    <dgm:pt modelId="{801F5589-8ACA-4D3D-ADA4-A0C3A11A2C5D}" type="pres">
      <dgm:prSet presAssocID="{D9B5670E-FC35-4990-8407-5ED343C45F51}" presName="Name19" presStyleLbl="parChTrans1D4" presStyleIdx="1" presStyleCnt="2"/>
      <dgm:spPr/>
      <dgm:t>
        <a:bodyPr/>
        <a:lstStyle/>
        <a:p>
          <a:endParaRPr lang="zh-TW" altLang="en-US"/>
        </a:p>
      </dgm:t>
    </dgm:pt>
    <dgm:pt modelId="{644F54C9-71EC-412B-A7D5-8B5E373A6F30}" type="pres">
      <dgm:prSet presAssocID="{D6376D16-FABD-4DF3-8031-37286FFB3D11}" presName="Name21" presStyleCnt="0"/>
      <dgm:spPr/>
    </dgm:pt>
    <dgm:pt modelId="{DB37B130-6479-4B7D-A2BE-1BF1DF6B5962}" type="pres">
      <dgm:prSet presAssocID="{D6376D16-FABD-4DF3-8031-37286FFB3D11}" presName="level2Shape" presStyleLbl="node4" presStyleIdx="1" presStyleCnt="2" custScaleX="117093" custScaleY="68977" custLinFactNeighborY="-73470"/>
      <dgm:spPr/>
      <dgm:t>
        <a:bodyPr/>
        <a:lstStyle/>
        <a:p>
          <a:endParaRPr lang="zh-TW" altLang="en-US"/>
        </a:p>
      </dgm:t>
    </dgm:pt>
    <dgm:pt modelId="{3015A414-D929-498F-B532-A5E064E12EBB}" type="pres">
      <dgm:prSet presAssocID="{D6376D16-FABD-4DF3-8031-37286FFB3D11}" presName="hierChild3" presStyleCnt="0"/>
      <dgm:spPr/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BEDF24E6-98EC-4D1C-A50B-65EE9ADBFBBB}" type="presOf" srcId="{9EC64AB0-749D-4BC1-95E4-713D36DD36DD}" destId="{83622166-695A-4263-9E25-FF3C34A3D9A0}" srcOrd="0" destOrd="0" presId="urn:microsoft.com/office/officeart/2005/8/layout/hierarchy6"/>
    <dgm:cxn modelId="{05529C49-FC9A-48E4-B49C-04A7C77A89D4}" srcId="{25695DD3-296E-458A-B5F3-C75AD4A43D13}" destId="{B70E640D-BF60-4412-B797-FEA7FD31F7FB}" srcOrd="0" destOrd="0" parTransId="{FF12BBD9-D0ED-47E0-B462-044FE38F20EA}" sibTransId="{074D17D3-DBFF-46D3-9B21-788ABAFEA9EB}"/>
    <dgm:cxn modelId="{F006E4A7-B055-4A39-8C79-96A439AF745F}" type="presOf" srcId="{D6376D16-FABD-4DF3-8031-37286FFB3D11}" destId="{DB37B130-6479-4B7D-A2BE-1BF1DF6B5962}" srcOrd="0" destOrd="0" presId="urn:microsoft.com/office/officeart/2005/8/layout/hierarchy6"/>
    <dgm:cxn modelId="{4D6F9A12-C58A-4E71-9637-EB769C99C594}" srcId="{16331E11-06BB-4303-8616-AC761F654129}" destId="{68776AB3-BD17-4A55-BBA3-0FA4743330E0}" srcOrd="0" destOrd="0" parTransId="{2A49AC4B-0734-40B2-89B1-DD59700C6A30}" sibTransId="{4AFA891C-D7D8-4747-8289-C5849ED2F41C}"/>
    <dgm:cxn modelId="{3F35CAEB-72C3-48A6-B5A7-B5CB014DBEF5}" type="presOf" srcId="{FF12BBD9-D0ED-47E0-B462-044FE38F20EA}" destId="{8C2A5438-CE4F-458E-B43A-3176B419348A}" srcOrd="0" destOrd="0" presId="urn:microsoft.com/office/officeart/2005/8/layout/hierarchy6"/>
    <dgm:cxn modelId="{889BE248-5481-4BCA-A31C-A1D350AE577C}" srcId="{68776AB3-BD17-4A55-BBA3-0FA4743330E0}" destId="{25695DD3-296E-458A-B5F3-C75AD4A43D13}" srcOrd="0" destOrd="0" parTransId="{9EC64AB0-749D-4BC1-95E4-713D36DD36DD}" sibTransId="{7DA3A96F-78EE-490D-809D-4C5EC7769218}"/>
    <dgm:cxn modelId="{96598B12-2258-4A86-9357-0307CC0BBC9E}" type="presOf" srcId="{2A49AC4B-0734-40B2-89B1-DD59700C6A30}" destId="{7476C834-4776-4887-8B00-F36A6EFDA1F7}" srcOrd="0" destOrd="0" presId="urn:microsoft.com/office/officeart/2005/8/layout/hierarchy6"/>
    <dgm:cxn modelId="{268E9485-E937-4C7C-9DE8-57F49FAEE499}" type="presOf" srcId="{B70E640D-BF60-4412-B797-FEA7FD31F7FB}" destId="{FFA58CFE-9969-4DC5-A4AE-BEEF4E5549CC}" srcOrd="0" destOrd="0" presId="urn:microsoft.com/office/officeart/2005/8/layout/hierarchy6"/>
    <dgm:cxn modelId="{F77ED644-D680-4954-A680-A2421EB0B610}" type="presOf" srcId="{13F70188-4944-44FF-B227-91C36A1B7192}" destId="{11D37771-142D-4E97-B8AA-3CEAEC90D964}" srcOrd="0" destOrd="0" presId="urn:microsoft.com/office/officeart/2005/8/layout/hierarchy6"/>
    <dgm:cxn modelId="{CE766514-A32A-4E3F-963E-5AB14FE00D55}" type="presOf" srcId="{25695DD3-296E-458A-B5F3-C75AD4A43D13}" destId="{9AA42979-0128-4CDB-B9C0-BBC6D4254165}" srcOrd="0" destOrd="0" presId="urn:microsoft.com/office/officeart/2005/8/layout/hierarchy6"/>
    <dgm:cxn modelId="{89104D03-0D09-4941-88E8-6AABFBE5D8B1}" type="presOf" srcId="{D9B5670E-FC35-4990-8407-5ED343C45F51}" destId="{801F5589-8ACA-4D3D-ADA4-A0C3A11A2C5D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FC0DB9DA-335B-416A-B47C-B347C7D10A46}" type="presOf" srcId="{68776AB3-BD17-4A55-BBA3-0FA4743330E0}" destId="{5880A41A-4CA0-407F-A5D5-0FFB5D3F7466}" srcOrd="0" destOrd="0" presId="urn:microsoft.com/office/officeart/2005/8/layout/hierarchy6"/>
    <dgm:cxn modelId="{FF99A64B-F3A5-46AA-BEA8-B12632A72945}" srcId="{B70E640D-BF60-4412-B797-FEA7FD31F7FB}" destId="{D6376D16-FABD-4DF3-8031-37286FFB3D11}" srcOrd="0" destOrd="0" parTransId="{D9B5670E-FC35-4990-8407-5ED343C45F51}" sibTransId="{FF59D39E-205D-4F31-B100-8B9583D425EC}"/>
    <dgm:cxn modelId="{2479E3A5-235D-49E0-B7C3-DE336EB39971}" type="presOf" srcId="{16331E11-06BB-4303-8616-AC761F654129}" destId="{B988D16E-AD4A-4C0E-8AD7-CE841AA42A8B}" srcOrd="0" destOrd="0" presId="urn:microsoft.com/office/officeart/2005/8/layout/hierarchy6"/>
    <dgm:cxn modelId="{8DAA5DD6-F29E-4B3D-B9B8-DE098900FAD7}" type="presParOf" srcId="{11D37771-142D-4E97-B8AA-3CEAEC90D964}" destId="{862B304A-B0B0-4F5E-B81D-1B12D4808367}" srcOrd="0" destOrd="0" presId="urn:microsoft.com/office/officeart/2005/8/layout/hierarchy6"/>
    <dgm:cxn modelId="{906D3E8D-DFE1-4E41-9BE1-DE6596BA2060}" type="presParOf" srcId="{862B304A-B0B0-4F5E-B81D-1B12D4808367}" destId="{2EA5ECE4-FE2C-443E-AE49-DE6A485F5B9E}" srcOrd="0" destOrd="0" presId="urn:microsoft.com/office/officeart/2005/8/layout/hierarchy6"/>
    <dgm:cxn modelId="{ED2B72D7-45E4-4AEE-906B-18D2704A084A}" type="presParOf" srcId="{2EA5ECE4-FE2C-443E-AE49-DE6A485F5B9E}" destId="{81733CC3-06D3-47D9-8EFA-15D616AF8E41}" srcOrd="0" destOrd="0" presId="urn:microsoft.com/office/officeart/2005/8/layout/hierarchy6"/>
    <dgm:cxn modelId="{93C82C4E-45CB-4C83-8967-23E2815919B5}" type="presParOf" srcId="{81733CC3-06D3-47D9-8EFA-15D616AF8E41}" destId="{B988D16E-AD4A-4C0E-8AD7-CE841AA42A8B}" srcOrd="0" destOrd="0" presId="urn:microsoft.com/office/officeart/2005/8/layout/hierarchy6"/>
    <dgm:cxn modelId="{5E7664D3-9704-449B-8B38-FE3D79C646C8}" type="presParOf" srcId="{81733CC3-06D3-47D9-8EFA-15D616AF8E41}" destId="{7DC40251-75D4-4ECD-A61D-4CD709458089}" srcOrd="1" destOrd="0" presId="urn:microsoft.com/office/officeart/2005/8/layout/hierarchy6"/>
    <dgm:cxn modelId="{AD2F4796-A57B-45AA-A455-2F551A1E7C81}" type="presParOf" srcId="{7DC40251-75D4-4ECD-A61D-4CD709458089}" destId="{7476C834-4776-4887-8B00-F36A6EFDA1F7}" srcOrd="0" destOrd="0" presId="urn:microsoft.com/office/officeart/2005/8/layout/hierarchy6"/>
    <dgm:cxn modelId="{D60CD60B-DF84-4699-9FB5-C70F846D70BF}" type="presParOf" srcId="{7DC40251-75D4-4ECD-A61D-4CD709458089}" destId="{D0EE012D-710A-4E37-A483-19DA8B0502BA}" srcOrd="1" destOrd="0" presId="urn:microsoft.com/office/officeart/2005/8/layout/hierarchy6"/>
    <dgm:cxn modelId="{377195E4-8DE4-4412-9B0C-022F6EF09D1B}" type="presParOf" srcId="{D0EE012D-710A-4E37-A483-19DA8B0502BA}" destId="{5880A41A-4CA0-407F-A5D5-0FFB5D3F7466}" srcOrd="0" destOrd="0" presId="urn:microsoft.com/office/officeart/2005/8/layout/hierarchy6"/>
    <dgm:cxn modelId="{EBC1840A-8987-4660-8E31-8B1CECE5C885}" type="presParOf" srcId="{D0EE012D-710A-4E37-A483-19DA8B0502BA}" destId="{E2B92BD1-A734-4591-BEBA-54D41F47882B}" srcOrd="1" destOrd="0" presId="urn:microsoft.com/office/officeart/2005/8/layout/hierarchy6"/>
    <dgm:cxn modelId="{FF4812B9-6837-4EA9-BC66-DCBC0F7560A8}" type="presParOf" srcId="{E2B92BD1-A734-4591-BEBA-54D41F47882B}" destId="{83622166-695A-4263-9E25-FF3C34A3D9A0}" srcOrd="0" destOrd="0" presId="urn:microsoft.com/office/officeart/2005/8/layout/hierarchy6"/>
    <dgm:cxn modelId="{2DE01E7C-71E5-4C33-9615-505AA3F8ECF4}" type="presParOf" srcId="{E2B92BD1-A734-4591-BEBA-54D41F47882B}" destId="{15692392-D544-4E9A-BBBB-56B8ADCBF8C0}" srcOrd="1" destOrd="0" presId="urn:microsoft.com/office/officeart/2005/8/layout/hierarchy6"/>
    <dgm:cxn modelId="{769AA683-6B08-47AC-A1A0-DF9A38EC0A72}" type="presParOf" srcId="{15692392-D544-4E9A-BBBB-56B8ADCBF8C0}" destId="{9AA42979-0128-4CDB-B9C0-BBC6D4254165}" srcOrd="0" destOrd="0" presId="urn:microsoft.com/office/officeart/2005/8/layout/hierarchy6"/>
    <dgm:cxn modelId="{39768CD6-A23C-4DC0-A414-C3746EF635DF}" type="presParOf" srcId="{15692392-D544-4E9A-BBBB-56B8ADCBF8C0}" destId="{9171BD00-04DB-4FBC-89E6-F51A719F4A97}" srcOrd="1" destOrd="0" presId="urn:microsoft.com/office/officeart/2005/8/layout/hierarchy6"/>
    <dgm:cxn modelId="{FA5F6533-86C8-434A-BFC1-3C95AB9AFC54}" type="presParOf" srcId="{9171BD00-04DB-4FBC-89E6-F51A719F4A97}" destId="{8C2A5438-CE4F-458E-B43A-3176B419348A}" srcOrd="0" destOrd="0" presId="urn:microsoft.com/office/officeart/2005/8/layout/hierarchy6"/>
    <dgm:cxn modelId="{B98AFBAA-3842-4F42-ACC5-56C1E357659A}" type="presParOf" srcId="{9171BD00-04DB-4FBC-89E6-F51A719F4A97}" destId="{CA267D11-62CC-4CA9-96B9-5808EF61368E}" srcOrd="1" destOrd="0" presId="urn:microsoft.com/office/officeart/2005/8/layout/hierarchy6"/>
    <dgm:cxn modelId="{FC514FBC-1695-4BDD-8483-5946F94CE249}" type="presParOf" srcId="{CA267D11-62CC-4CA9-96B9-5808EF61368E}" destId="{FFA58CFE-9969-4DC5-A4AE-BEEF4E5549CC}" srcOrd="0" destOrd="0" presId="urn:microsoft.com/office/officeart/2005/8/layout/hierarchy6"/>
    <dgm:cxn modelId="{5BEC58B8-7C21-4B8C-A170-9128D8509935}" type="presParOf" srcId="{CA267D11-62CC-4CA9-96B9-5808EF61368E}" destId="{59DCD526-3B52-40F0-9023-EB0AB19A02B4}" srcOrd="1" destOrd="0" presId="urn:microsoft.com/office/officeart/2005/8/layout/hierarchy6"/>
    <dgm:cxn modelId="{D710938A-AC03-4B12-AAEB-97F5059C33FC}" type="presParOf" srcId="{59DCD526-3B52-40F0-9023-EB0AB19A02B4}" destId="{801F5589-8ACA-4D3D-ADA4-A0C3A11A2C5D}" srcOrd="0" destOrd="0" presId="urn:microsoft.com/office/officeart/2005/8/layout/hierarchy6"/>
    <dgm:cxn modelId="{3A066C83-A0EF-4E5A-8AE1-1CC599DFF306}" type="presParOf" srcId="{59DCD526-3B52-40F0-9023-EB0AB19A02B4}" destId="{644F54C9-71EC-412B-A7D5-8B5E373A6F30}" srcOrd="1" destOrd="0" presId="urn:microsoft.com/office/officeart/2005/8/layout/hierarchy6"/>
    <dgm:cxn modelId="{C06F0352-D990-4A9F-A0C1-4311CBBC5EF4}" type="presParOf" srcId="{644F54C9-71EC-412B-A7D5-8B5E373A6F30}" destId="{DB37B130-6479-4B7D-A2BE-1BF1DF6B5962}" srcOrd="0" destOrd="0" presId="urn:microsoft.com/office/officeart/2005/8/layout/hierarchy6"/>
    <dgm:cxn modelId="{0497BCA1-4B49-4289-BC56-3CDF16A8C79B}" type="presParOf" srcId="{644F54C9-71EC-412B-A7D5-8B5E373A6F30}" destId="{3015A414-D929-498F-B532-A5E064E12EBB}" srcOrd="1" destOrd="0" presId="urn:microsoft.com/office/officeart/2005/8/layout/hierarchy6"/>
    <dgm:cxn modelId="{76696C28-9A31-46F8-A9CF-85B183229FE0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orgChart1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accent5">
            <a:lumMod val="75000"/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pPr>
            <a:lnSpc>
              <a:spcPct val="60000"/>
            </a:lnSpc>
            <a:spcBef>
              <a:spcPts val="0"/>
            </a:spcBef>
            <a:spcAft>
              <a:spcPts val="600"/>
            </a:spcAft>
          </a:pPr>
          <a:r>
            <a:rPr lang="zh-TW" altLang="en-US" sz="20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會計財務｜發票作業｜維修作業</a:t>
          </a:r>
          <a:endParaRPr lang="zh-TW" altLang="en-US" sz="20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endParaRPr lang="zh-TW" altLang="en-US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endParaRPr lang="zh-TW" altLang="en-US" b="1">
            <a:latin typeface="Microsoft YaHei" pitchFamily="34" charset="-122"/>
            <a:ea typeface="Microsoft YaHei" pitchFamily="34" charset="-122"/>
          </a:endParaRPr>
        </a:p>
      </dgm:t>
    </dgm:pt>
    <dgm:pt modelId="{61DC0F55-E59A-4646-A90B-AE27D00E7E6D}">
      <dgm:prSet phldrT="[文字]" custT="1"/>
      <dgm:spPr>
        <a:solidFill>
          <a:schemeClr val="accent5">
            <a:lumMod val="75000"/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20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營業統計分析</a:t>
          </a:r>
          <a:endParaRPr lang="zh-TW" altLang="en-US" sz="20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F43CF9A4-0653-4995-885F-8C8B9701689F}" type="parTrans" cxnId="{7862D2F7-15CE-45F6-A50D-F8448D22E6D9}">
      <dgm:prSet/>
      <dgm:spPr>
        <a:ln w="19050">
          <a:solidFill>
            <a:schemeClr val="accent5"/>
          </a:solidFill>
        </a:ln>
      </dgm:spPr>
      <dgm:t>
        <a:bodyPr/>
        <a:lstStyle/>
        <a:p>
          <a:endParaRPr lang="zh-TW" altLang="en-US">
            <a:latin typeface="Microsoft YaHei" pitchFamily="34" charset="-122"/>
            <a:ea typeface="Microsoft YaHei" pitchFamily="34" charset="-122"/>
          </a:endParaRPr>
        </a:p>
      </dgm:t>
    </dgm:pt>
    <dgm:pt modelId="{5904F2E6-4559-49DC-A99D-5C8E90FCF172}" type="sibTrans" cxnId="{7862D2F7-15CE-45F6-A50D-F8448D22E6D9}">
      <dgm:prSet/>
      <dgm:spPr/>
      <dgm:t>
        <a:bodyPr/>
        <a:lstStyle/>
        <a:p>
          <a:endParaRPr lang="zh-TW" altLang="en-US">
            <a:latin typeface="Microsoft YaHei" pitchFamily="34" charset="-122"/>
            <a:ea typeface="Microsoft YaHei" pitchFamily="34" charset="-122"/>
          </a:endParaRPr>
        </a:p>
      </dgm:t>
    </dgm:pt>
    <dgm:pt modelId="{B1DE9444-1106-4A24-B6D8-AAE5F482AD2E}" type="pres">
      <dgm:prSet presAssocID="{13F70188-4944-44FF-B227-91C36A1B719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DF24479F-078B-40BD-B60B-43F1B646F342}" type="pres">
      <dgm:prSet presAssocID="{16331E11-06BB-4303-8616-AC761F654129}" presName="hierRoot1" presStyleCnt="0">
        <dgm:presLayoutVars>
          <dgm:hierBranch val="init"/>
        </dgm:presLayoutVars>
      </dgm:prSet>
      <dgm:spPr/>
    </dgm:pt>
    <dgm:pt modelId="{277EFEC6-8F79-48FF-81D7-B51E3F8C0606}" type="pres">
      <dgm:prSet presAssocID="{16331E11-06BB-4303-8616-AC761F654129}" presName="rootComposite1" presStyleCnt="0"/>
      <dgm:spPr/>
    </dgm:pt>
    <dgm:pt modelId="{E6FBCBE7-342E-4DE3-B33E-F520B8B55B79}" type="pres">
      <dgm:prSet presAssocID="{16331E11-06BB-4303-8616-AC761F654129}" presName="rootText1" presStyleLbl="node0" presStyleIdx="0" presStyleCnt="1" custScaleX="27183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6342BC2-ED80-4A76-9957-3D80EDA7619B}" type="pres">
      <dgm:prSet presAssocID="{16331E11-06BB-4303-8616-AC761F654129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DA97C5EF-7ACB-40CD-8DFD-F3E30C8879D8}" type="pres">
      <dgm:prSet presAssocID="{16331E11-06BB-4303-8616-AC761F654129}" presName="hierChild2" presStyleCnt="0"/>
      <dgm:spPr/>
    </dgm:pt>
    <dgm:pt modelId="{020AF5C9-BD13-46AB-B785-D875C4B5DBEC}" type="pres">
      <dgm:prSet presAssocID="{F43CF9A4-0653-4995-885F-8C8B9701689F}" presName="Name37" presStyleLbl="parChTrans1D2" presStyleIdx="0" presStyleCnt="1"/>
      <dgm:spPr/>
      <dgm:t>
        <a:bodyPr/>
        <a:lstStyle/>
        <a:p>
          <a:endParaRPr lang="zh-TW" altLang="en-US"/>
        </a:p>
      </dgm:t>
    </dgm:pt>
    <dgm:pt modelId="{4A3439B6-143C-4D20-9EFE-74743901D022}" type="pres">
      <dgm:prSet presAssocID="{61DC0F55-E59A-4646-A90B-AE27D00E7E6D}" presName="hierRoot2" presStyleCnt="0">
        <dgm:presLayoutVars>
          <dgm:hierBranch val="init"/>
        </dgm:presLayoutVars>
      </dgm:prSet>
      <dgm:spPr/>
    </dgm:pt>
    <dgm:pt modelId="{3BC3E3D4-A6C8-4D25-A31D-A061835B6E91}" type="pres">
      <dgm:prSet presAssocID="{61DC0F55-E59A-4646-A90B-AE27D00E7E6D}" presName="rootComposite" presStyleCnt="0"/>
      <dgm:spPr/>
    </dgm:pt>
    <dgm:pt modelId="{15B20D96-ACC5-4F78-B124-9156F08C2807}" type="pres">
      <dgm:prSet presAssocID="{61DC0F55-E59A-4646-A90B-AE27D00E7E6D}" presName="rootText" presStyleLbl="node2" presStyleIdx="0" presStyleCnt="1" custScaleX="17535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273D710-3E52-4CC6-B203-985F68999928}" type="pres">
      <dgm:prSet presAssocID="{61DC0F55-E59A-4646-A90B-AE27D00E7E6D}" presName="rootConnector" presStyleLbl="node2" presStyleIdx="0" presStyleCnt="1"/>
      <dgm:spPr/>
      <dgm:t>
        <a:bodyPr/>
        <a:lstStyle/>
        <a:p>
          <a:endParaRPr lang="zh-TW" altLang="en-US"/>
        </a:p>
      </dgm:t>
    </dgm:pt>
    <dgm:pt modelId="{3236F109-0F5D-4F16-8C81-031D3E5614CA}" type="pres">
      <dgm:prSet presAssocID="{61DC0F55-E59A-4646-A90B-AE27D00E7E6D}" presName="hierChild4" presStyleCnt="0"/>
      <dgm:spPr/>
    </dgm:pt>
    <dgm:pt modelId="{54C7EA47-6147-488E-8CE4-BCF83AB73583}" type="pres">
      <dgm:prSet presAssocID="{61DC0F55-E59A-4646-A90B-AE27D00E7E6D}" presName="hierChild5" presStyleCnt="0"/>
      <dgm:spPr/>
    </dgm:pt>
    <dgm:pt modelId="{B0D8D424-02B6-4425-ABD7-2762328BCDA3}" type="pres">
      <dgm:prSet presAssocID="{16331E11-06BB-4303-8616-AC761F654129}" presName="hierChild3" presStyleCnt="0"/>
      <dgm:spPr/>
    </dgm:pt>
  </dgm:ptLst>
  <dgm:cxnLst>
    <dgm:cxn modelId="{90359D3E-BBD1-418E-B79C-86A64E5B758E}" type="presOf" srcId="{13F70188-4944-44FF-B227-91C36A1B7192}" destId="{B1DE9444-1106-4A24-B6D8-AAE5F482AD2E}" srcOrd="0" destOrd="0" presId="urn:microsoft.com/office/officeart/2005/8/layout/orgChart1"/>
    <dgm:cxn modelId="{32B57ECD-2199-425E-9A90-FABF795A065F}" type="presOf" srcId="{F43CF9A4-0653-4995-885F-8C8B9701689F}" destId="{020AF5C9-BD13-46AB-B785-D875C4B5DBEC}" srcOrd="0" destOrd="0" presId="urn:microsoft.com/office/officeart/2005/8/layout/orgChart1"/>
    <dgm:cxn modelId="{E699FFFD-AD00-4F77-8600-04ADA237B740}" type="presOf" srcId="{61DC0F55-E59A-4646-A90B-AE27D00E7E6D}" destId="{D273D710-3E52-4CC6-B203-985F68999928}" srcOrd="1" destOrd="0" presId="urn:microsoft.com/office/officeart/2005/8/layout/orgChart1"/>
    <dgm:cxn modelId="{A79AD9E8-A19F-40EE-A54F-327463CCD566}" type="presOf" srcId="{16331E11-06BB-4303-8616-AC761F654129}" destId="{E6FBCBE7-342E-4DE3-B33E-F520B8B55B79}" srcOrd="0" destOrd="0" presId="urn:microsoft.com/office/officeart/2005/8/layout/orgChart1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4045794F-F8FA-47AB-9E93-CBF8BB338A83}" type="presOf" srcId="{16331E11-06BB-4303-8616-AC761F654129}" destId="{B6342BC2-ED80-4A76-9957-3D80EDA7619B}" srcOrd="1" destOrd="0" presId="urn:microsoft.com/office/officeart/2005/8/layout/orgChart1"/>
    <dgm:cxn modelId="{7862D2F7-15CE-45F6-A50D-F8448D22E6D9}" srcId="{16331E11-06BB-4303-8616-AC761F654129}" destId="{61DC0F55-E59A-4646-A90B-AE27D00E7E6D}" srcOrd="0" destOrd="0" parTransId="{F43CF9A4-0653-4995-885F-8C8B9701689F}" sibTransId="{5904F2E6-4559-49DC-A99D-5C8E90FCF172}"/>
    <dgm:cxn modelId="{60DCAD5F-8BCC-438B-859F-BC2A5E4FED12}" type="presOf" srcId="{61DC0F55-E59A-4646-A90B-AE27D00E7E6D}" destId="{15B20D96-ACC5-4F78-B124-9156F08C2807}" srcOrd="0" destOrd="0" presId="urn:microsoft.com/office/officeart/2005/8/layout/orgChart1"/>
    <dgm:cxn modelId="{A243F8A1-AD7B-451C-A935-6568966F249E}" type="presParOf" srcId="{B1DE9444-1106-4A24-B6D8-AAE5F482AD2E}" destId="{DF24479F-078B-40BD-B60B-43F1B646F342}" srcOrd="0" destOrd="0" presId="urn:microsoft.com/office/officeart/2005/8/layout/orgChart1"/>
    <dgm:cxn modelId="{DB4D55AE-62CC-40E0-AEE6-7AB51F88A1EE}" type="presParOf" srcId="{DF24479F-078B-40BD-B60B-43F1B646F342}" destId="{277EFEC6-8F79-48FF-81D7-B51E3F8C0606}" srcOrd="0" destOrd="0" presId="urn:microsoft.com/office/officeart/2005/8/layout/orgChart1"/>
    <dgm:cxn modelId="{D26A42AD-4A2C-498C-8268-C1D31C76ACBA}" type="presParOf" srcId="{277EFEC6-8F79-48FF-81D7-B51E3F8C0606}" destId="{E6FBCBE7-342E-4DE3-B33E-F520B8B55B79}" srcOrd="0" destOrd="0" presId="urn:microsoft.com/office/officeart/2005/8/layout/orgChart1"/>
    <dgm:cxn modelId="{698A0961-BDD4-4261-B2A6-65CD4046CEB3}" type="presParOf" srcId="{277EFEC6-8F79-48FF-81D7-B51E3F8C0606}" destId="{B6342BC2-ED80-4A76-9957-3D80EDA7619B}" srcOrd="1" destOrd="0" presId="urn:microsoft.com/office/officeart/2005/8/layout/orgChart1"/>
    <dgm:cxn modelId="{1AE055E9-F739-4B10-8232-996661AE9C8E}" type="presParOf" srcId="{DF24479F-078B-40BD-B60B-43F1B646F342}" destId="{DA97C5EF-7ACB-40CD-8DFD-F3E30C8879D8}" srcOrd="1" destOrd="0" presId="urn:microsoft.com/office/officeart/2005/8/layout/orgChart1"/>
    <dgm:cxn modelId="{99B0CC89-DC1A-478C-B1BC-4B7DF40CBC7A}" type="presParOf" srcId="{DA97C5EF-7ACB-40CD-8DFD-F3E30C8879D8}" destId="{020AF5C9-BD13-46AB-B785-D875C4B5DBEC}" srcOrd="0" destOrd="0" presId="urn:microsoft.com/office/officeart/2005/8/layout/orgChart1"/>
    <dgm:cxn modelId="{FECDDC1C-545C-4615-A5A9-84D831CF5706}" type="presParOf" srcId="{DA97C5EF-7ACB-40CD-8DFD-F3E30C8879D8}" destId="{4A3439B6-143C-4D20-9EFE-74743901D022}" srcOrd="1" destOrd="0" presId="urn:microsoft.com/office/officeart/2005/8/layout/orgChart1"/>
    <dgm:cxn modelId="{3DF13A6A-4776-43A6-B301-8861D4EF9A6C}" type="presParOf" srcId="{4A3439B6-143C-4D20-9EFE-74743901D022}" destId="{3BC3E3D4-A6C8-4D25-A31D-A061835B6E91}" srcOrd="0" destOrd="0" presId="urn:microsoft.com/office/officeart/2005/8/layout/orgChart1"/>
    <dgm:cxn modelId="{95A34E29-0D2C-4290-8D46-641AA99481ED}" type="presParOf" srcId="{3BC3E3D4-A6C8-4D25-A31D-A061835B6E91}" destId="{15B20D96-ACC5-4F78-B124-9156F08C2807}" srcOrd="0" destOrd="0" presId="urn:microsoft.com/office/officeart/2005/8/layout/orgChart1"/>
    <dgm:cxn modelId="{6A9DC21C-55B6-4609-9C2D-7208AF76BA4C}" type="presParOf" srcId="{3BC3E3D4-A6C8-4D25-A31D-A061835B6E91}" destId="{D273D710-3E52-4CC6-B203-985F68999928}" srcOrd="1" destOrd="0" presId="urn:microsoft.com/office/officeart/2005/8/layout/orgChart1"/>
    <dgm:cxn modelId="{7C0A9BC9-A373-4EDF-9C4E-14F98ACB933D}" type="presParOf" srcId="{4A3439B6-143C-4D20-9EFE-74743901D022}" destId="{3236F109-0F5D-4F16-8C81-031D3E5614CA}" srcOrd="1" destOrd="0" presId="urn:microsoft.com/office/officeart/2005/8/layout/orgChart1"/>
    <dgm:cxn modelId="{50AE6375-EF16-4C93-A24A-BB1D27751260}" type="presParOf" srcId="{4A3439B6-143C-4D20-9EFE-74743901D022}" destId="{54C7EA47-6147-488E-8CE4-BCF83AB73583}" srcOrd="2" destOrd="0" presId="urn:microsoft.com/office/officeart/2005/8/layout/orgChart1"/>
    <dgm:cxn modelId="{6E62E532-9087-4050-8F1A-C20F34315B06}" type="presParOf" srcId="{DF24479F-078B-40BD-B60B-43F1B646F342}" destId="{B0D8D424-02B6-4425-ABD7-2762328BCDA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客戶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整合平台、拍賣訂單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 w="28575">
          <a:solidFill>
            <a:schemeClr val="accent5">
              <a:lumMod val="75000"/>
            </a:schemeClr>
          </a:solidFill>
        </a:ln>
      </dgm:spPr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驗貨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 w="28575">
          <a:solidFill>
            <a:schemeClr val="accent5">
              <a:lumMod val="75000"/>
            </a:schemeClr>
          </a:solidFill>
        </a:ln>
      </dgm:spPr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托運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pPr algn="ctr"/>
          <a:endParaRPr lang="zh-TW" altLang="en-US" sz="1400"/>
        </a:p>
      </dgm:t>
    </dgm:pt>
    <dgm:pt modelId="{E2A8CD81-00DD-4F3F-BD5A-87810169C54F}" type="parTrans" cxnId="{73270655-1672-4EF1-A9D6-803D9D07388C}">
      <dgm:prSet/>
      <dgm:spPr>
        <a:ln w="28575">
          <a:solidFill>
            <a:schemeClr val="accent5">
              <a:lumMod val="75000"/>
            </a:schemeClr>
          </a:solidFill>
        </a:ln>
      </dgm:spPr>
      <dgm:t>
        <a:bodyPr/>
        <a:lstStyle/>
        <a:p>
          <a:pPr algn="ctr"/>
          <a:endParaRPr lang="zh-TW" altLang="en-US" sz="1400"/>
        </a:p>
      </dgm:t>
    </dgm:pt>
    <dgm:pt modelId="{13244251-0D88-499E-85EA-D101ADE7E0D6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ct val="100000"/>
            </a:lnSpc>
          </a:pPr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出貨／退貨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E822EA4A-86A2-4104-91B3-0B1C12125501}" type="parTrans" cxnId="{64F63B0A-EF4E-4B80-88DD-D7572EF5872A}">
      <dgm:prSet/>
      <dgm:spPr>
        <a:ln w="28575">
          <a:solidFill>
            <a:schemeClr val="accent5">
              <a:lumMod val="75000"/>
            </a:schemeClr>
          </a:solidFill>
        </a:ln>
      </dgm:spPr>
      <dgm:t>
        <a:bodyPr/>
        <a:lstStyle/>
        <a:p>
          <a:endParaRPr lang="zh-TW" altLang="en-US" sz="1400"/>
        </a:p>
      </dgm:t>
    </dgm:pt>
    <dgm:pt modelId="{1FDF3001-DBA2-4124-947E-F7E3F6C1872A}" type="sibTrans" cxnId="{64F63B0A-EF4E-4B80-88DD-D7572EF5872A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33248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91726800-9552-45C8-860A-BC9D5CFDCBEA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6122C02B-8C47-4D51-A051-6E4EF7087289}" type="pres">
      <dgm:prSet presAssocID="{468DCB14-77F2-41FA-93ED-AFF39ACAD450}" presName="Name21" presStyleCnt="0"/>
      <dgm:spPr/>
      <dgm:t>
        <a:bodyPr/>
        <a:lstStyle/>
        <a:p>
          <a:endParaRPr lang="zh-TW" altLang="en-US"/>
        </a:p>
      </dgm:t>
    </dgm:pt>
    <dgm:pt modelId="{53DEDB6F-2493-4820-AABF-6D204C701C97}" type="pres">
      <dgm:prSet presAssocID="{468DCB14-77F2-41FA-93ED-AFF39ACAD450}" presName="level2Shape" presStyleLbl="node2" presStyleIdx="0" presStyleCnt="1" custScaleX="328924"/>
      <dgm:spPr/>
      <dgm:t>
        <a:bodyPr/>
        <a:lstStyle/>
        <a:p>
          <a:endParaRPr lang="zh-TW" altLang="en-US"/>
        </a:p>
      </dgm:t>
    </dgm:pt>
    <dgm:pt modelId="{4134ABE0-8C6E-4341-9156-9ACC2D5C238B}" type="pres">
      <dgm:prSet presAssocID="{468DCB14-77F2-41FA-93ED-AFF39ACAD450}" presName="hierChild3" presStyleCnt="0"/>
      <dgm:spPr/>
      <dgm:t>
        <a:bodyPr/>
        <a:lstStyle/>
        <a:p>
          <a:endParaRPr lang="zh-TW" altLang="en-US"/>
        </a:p>
      </dgm:t>
    </dgm:pt>
    <dgm:pt modelId="{07B135D6-C685-4462-AE50-E9B90CB28EC2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A473A56C-62DB-4556-BE43-DB7D68D32B0F}" type="pres">
      <dgm:prSet presAssocID="{9AA4F708-812D-4C17-BA78-E722A6611DF1}" presName="Name21" presStyleCnt="0"/>
      <dgm:spPr/>
      <dgm:t>
        <a:bodyPr/>
        <a:lstStyle/>
        <a:p>
          <a:endParaRPr lang="zh-TW" altLang="en-US"/>
        </a:p>
      </dgm:t>
    </dgm:pt>
    <dgm:pt modelId="{C2E7A83A-2283-4F9B-BD21-7485AB62F17C}" type="pres">
      <dgm:prSet presAssocID="{9AA4F708-812D-4C17-BA78-E722A6611DF1}" presName="level2Shape" presStyleLbl="node3" presStyleIdx="0" presStyleCnt="1" custScaleX="328924"/>
      <dgm:spPr/>
      <dgm:t>
        <a:bodyPr/>
        <a:lstStyle/>
        <a:p>
          <a:endParaRPr lang="zh-TW" altLang="en-US"/>
        </a:p>
      </dgm:t>
    </dgm:pt>
    <dgm:pt modelId="{D3DE3BDC-983D-4991-BEF2-C7DC5FE92666}" type="pres">
      <dgm:prSet presAssocID="{9AA4F708-812D-4C17-BA78-E722A6611DF1}" presName="hierChild3" presStyleCnt="0"/>
      <dgm:spPr/>
      <dgm:t>
        <a:bodyPr/>
        <a:lstStyle/>
        <a:p>
          <a:endParaRPr lang="zh-TW" altLang="en-US"/>
        </a:p>
      </dgm:t>
    </dgm:pt>
    <dgm:pt modelId="{19C51191-1800-4CA6-A4C1-48FC2C3301CB}" type="pres">
      <dgm:prSet presAssocID="{E2A8CD81-00DD-4F3F-BD5A-87810169C54F}" presName="Name19" presStyleLbl="parChTrans1D4" presStyleIdx="0" presStyleCnt="2"/>
      <dgm:spPr/>
      <dgm:t>
        <a:bodyPr/>
        <a:lstStyle/>
        <a:p>
          <a:endParaRPr lang="zh-TW" altLang="en-US"/>
        </a:p>
      </dgm:t>
    </dgm:pt>
    <dgm:pt modelId="{62216D9C-DB7A-413D-BAD5-A3C776DA2591}" type="pres">
      <dgm:prSet presAssocID="{3A8D0B6E-FF59-444F-B3DA-D155D82C1E5E}" presName="Name21" presStyleCnt="0"/>
      <dgm:spPr/>
      <dgm:t>
        <a:bodyPr/>
        <a:lstStyle/>
        <a:p>
          <a:endParaRPr lang="zh-TW" altLang="en-US"/>
        </a:p>
      </dgm:t>
    </dgm:pt>
    <dgm:pt modelId="{92BED84E-59F1-40B4-B206-DFF3B7AA2E43}" type="pres">
      <dgm:prSet presAssocID="{3A8D0B6E-FF59-444F-B3DA-D155D82C1E5E}" presName="level2Shape" presStyleLbl="node4" presStyleIdx="0" presStyleCnt="2" custScaleX="328924"/>
      <dgm:spPr/>
      <dgm:t>
        <a:bodyPr/>
        <a:lstStyle/>
        <a:p>
          <a:endParaRPr lang="zh-TW" altLang="en-US"/>
        </a:p>
      </dgm:t>
    </dgm:pt>
    <dgm:pt modelId="{EEE6FCF6-E265-4712-BCFE-391C96B89BC1}" type="pres">
      <dgm:prSet presAssocID="{3A8D0B6E-FF59-444F-B3DA-D155D82C1E5E}" presName="hierChild3" presStyleCnt="0"/>
      <dgm:spPr/>
      <dgm:t>
        <a:bodyPr/>
        <a:lstStyle/>
        <a:p>
          <a:endParaRPr lang="zh-TW" altLang="en-US"/>
        </a:p>
      </dgm:t>
    </dgm:pt>
    <dgm:pt modelId="{AFA4CF82-9FC8-4F13-A774-1CC7AA2D1081}" type="pres">
      <dgm:prSet presAssocID="{E822EA4A-86A2-4104-91B3-0B1C12125501}" presName="Name19" presStyleLbl="parChTrans1D4" presStyleIdx="1" presStyleCnt="2"/>
      <dgm:spPr/>
      <dgm:t>
        <a:bodyPr/>
        <a:lstStyle/>
        <a:p>
          <a:endParaRPr lang="zh-TW" altLang="en-US"/>
        </a:p>
      </dgm:t>
    </dgm:pt>
    <dgm:pt modelId="{8C21F155-8067-4849-B4A7-20451D283E66}" type="pres">
      <dgm:prSet presAssocID="{13244251-0D88-499E-85EA-D101ADE7E0D6}" presName="Name21" presStyleCnt="0"/>
      <dgm:spPr/>
      <dgm:t>
        <a:bodyPr/>
        <a:lstStyle/>
        <a:p>
          <a:endParaRPr lang="zh-TW" altLang="en-US"/>
        </a:p>
      </dgm:t>
    </dgm:pt>
    <dgm:pt modelId="{B314D035-E540-49DD-AF83-E7F4009CB791}" type="pres">
      <dgm:prSet presAssocID="{13244251-0D88-499E-85EA-D101ADE7E0D6}" presName="level2Shape" presStyleLbl="node4" presStyleIdx="1" presStyleCnt="2" custScaleX="329000"/>
      <dgm:spPr/>
      <dgm:t>
        <a:bodyPr/>
        <a:lstStyle/>
        <a:p>
          <a:endParaRPr lang="zh-TW" altLang="en-US"/>
        </a:p>
      </dgm:t>
    </dgm:pt>
    <dgm:pt modelId="{BD7DE65E-F057-4631-8448-C844EE0C7095}" type="pres">
      <dgm:prSet presAssocID="{13244251-0D88-499E-85EA-D101ADE7E0D6}" presName="hierChild3" presStyleCnt="0"/>
      <dgm:spPr/>
      <dgm:t>
        <a:bodyPr/>
        <a:lstStyle/>
        <a:p>
          <a:endParaRPr lang="zh-TW" altLang="en-US"/>
        </a:p>
      </dgm:t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85AE964C-F3D9-4271-ABD7-D5687AB507A3}" type="presOf" srcId="{E822EA4A-86A2-4104-91B3-0B1C12125501}" destId="{AFA4CF82-9FC8-4F13-A774-1CC7AA2D1081}" srcOrd="0" destOrd="0" presId="urn:microsoft.com/office/officeart/2005/8/layout/hierarchy6"/>
    <dgm:cxn modelId="{E9E40724-1F1F-49E5-A8A8-E5B1900A0ACF}" type="presOf" srcId="{E2A8CD81-00DD-4F3F-BD5A-87810169C54F}" destId="{19C51191-1800-4CA6-A4C1-48FC2C3301CB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44390159-8AEE-4157-8E4F-DD2D0593F22B}" type="presOf" srcId="{16331E11-06BB-4303-8616-AC761F654129}" destId="{B988D16E-AD4A-4C0E-8AD7-CE841AA42A8B}" srcOrd="0" destOrd="0" presId="urn:microsoft.com/office/officeart/2005/8/layout/hierarchy6"/>
    <dgm:cxn modelId="{78DB630C-8F61-43BA-802A-4A3253EC56DC}" type="presOf" srcId="{9AA4F708-812D-4C17-BA78-E722A6611DF1}" destId="{C2E7A83A-2283-4F9B-BD21-7485AB62F17C}" srcOrd="0" destOrd="0" presId="urn:microsoft.com/office/officeart/2005/8/layout/hierarchy6"/>
    <dgm:cxn modelId="{64F63B0A-EF4E-4B80-88DD-D7572EF5872A}" srcId="{3A8D0B6E-FF59-444F-B3DA-D155D82C1E5E}" destId="{13244251-0D88-499E-85EA-D101ADE7E0D6}" srcOrd="0" destOrd="0" parTransId="{E822EA4A-86A2-4104-91B3-0B1C12125501}" sibTransId="{1FDF3001-DBA2-4124-947E-F7E3F6C1872A}"/>
    <dgm:cxn modelId="{F0C5E1EF-3C8B-4ECE-A20A-AA6DC53A5B9D}" type="presOf" srcId="{720C062E-D14B-44B1-A278-2EC4837CFB12}" destId="{91726800-9552-45C8-860A-BC9D5CFDCBEA}" srcOrd="0" destOrd="0" presId="urn:microsoft.com/office/officeart/2005/8/layout/hierarchy6"/>
    <dgm:cxn modelId="{6DCAA887-9341-43A8-8073-489883BB3CBB}" type="presOf" srcId="{468DCB14-77F2-41FA-93ED-AFF39ACAD450}" destId="{53DEDB6F-2493-4820-AABF-6D204C701C97}" srcOrd="0" destOrd="0" presId="urn:microsoft.com/office/officeart/2005/8/layout/hierarchy6"/>
    <dgm:cxn modelId="{AD0194A4-6032-4D79-A35F-1B62B1DF7AF8}" type="presOf" srcId="{13F70188-4944-44FF-B227-91C36A1B7192}" destId="{11D37771-142D-4E97-B8AA-3CEAEC90D964}" srcOrd="0" destOrd="0" presId="urn:microsoft.com/office/officeart/2005/8/layout/hierarchy6"/>
    <dgm:cxn modelId="{958E1463-10B1-4AEF-BD44-06E84BA9532D}" type="presOf" srcId="{680C7AA4-B1AC-42B3-8A62-FF2767E0DF67}" destId="{07B135D6-C685-4462-AE50-E9B90CB28EC2}" srcOrd="0" destOrd="0" presId="urn:microsoft.com/office/officeart/2005/8/layout/hierarchy6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E3820564-DF6E-4264-95B7-E36D17825AD8}" type="presOf" srcId="{13244251-0D88-499E-85EA-D101ADE7E0D6}" destId="{B314D035-E540-49DD-AF83-E7F4009CB791}" srcOrd="0" destOrd="0" presId="urn:microsoft.com/office/officeart/2005/8/layout/hierarchy6"/>
    <dgm:cxn modelId="{13E7E093-772E-4C5D-A8AB-39F4C706DC67}" type="presOf" srcId="{3A8D0B6E-FF59-444F-B3DA-D155D82C1E5E}" destId="{92BED84E-59F1-40B4-B206-DFF3B7AA2E43}" srcOrd="0" destOrd="0" presId="urn:microsoft.com/office/officeart/2005/8/layout/hierarchy6"/>
    <dgm:cxn modelId="{8E277B1F-1C52-459A-89D5-264C07A27C05}" type="presParOf" srcId="{11D37771-142D-4E97-B8AA-3CEAEC90D964}" destId="{862B304A-B0B0-4F5E-B81D-1B12D4808367}" srcOrd="0" destOrd="0" presId="urn:microsoft.com/office/officeart/2005/8/layout/hierarchy6"/>
    <dgm:cxn modelId="{081EEF62-7F27-413D-8671-3982EACD8033}" type="presParOf" srcId="{862B304A-B0B0-4F5E-B81D-1B12D4808367}" destId="{2EA5ECE4-FE2C-443E-AE49-DE6A485F5B9E}" srcOrd="0" destOrd="0" presId="urn:microsoft.com/office/officeart/2005/8/layout/hierarchy6"/>
    <dgm:cxn modelId="{4F41CF74-9D5E-4B51-B57B-89902366854A}" type="presParOf" srcId="{2EA5ECE4-FE2C-443E-AE49-DE6A485F5B9E}" destId="{81733CC3-06D3-47D9-8EFA-15D616AF8E41}" srcOrd="0" destOrd="0" presId="urn:microsoft.com/office/officeart/2005/8/layout/hierarchy6"/>
    <dgm:cxn modelId="{51B951F1-DE53-416D-8450-56B7718BE78A}" type="presParOf" srcId="{81733CC3-06D3-47D9-8EFA-15D616AF8E41}" destId="{B988D16E-AD4A-4C0E-8AD7-CE841AA42A8B}" srcOrd="0" destOrd="0" presId="urn:microsoft.com/office/officeart/2005/8/layout/hierarchy6"/>
    <dgm:cxn modelId="{32E7B010-CD7D-45DA-A075-EC8263FED795}" type="presParOf" srcId="{81733CC3-06D3-47D9-8EFA-15D616AF8E41}" destId="{7DC40251-75D4-4ECD-A61D-4CD709458089}" srcOrd="1" destOrd="0" presId="urn:microsoft.com/office/officeart/2005/8/layout/hierarchy6"/>
    <dgm:cxn modelId="{E5A5E151-A50B-4071-A9CC-287989BCC2F6}" type="presParOf" srcId="{7DC40251-75D4-4ECD-A61D-4CD709458089}" destId="{91726800-9552-45C8-860A-BC9D5CFDCBEA}" srcOrd="0" destOrd="0" presId="urn:microsoft.com/office/officeart/2005/8/layout/hierarchy6"/>
    <dgm:cxn modelId="{E7553FF0-BB65-460B-A1F1-10352486FD78}" type="presParOf" srcId="{7DC40251-75D4-4ECD-A61D-4CD709458089}" destId="{6122C02B-8C47-4D51-A051-6E4EF7087289}" srcOrd="1" destOrd="0" presId="urn:microsoft.com/office/officeart/2005/8/layout/hierarchy6"/>
    <dgm:cxn modelId="{9BDE6CEB-3261-4DC3-818E-D7BB3EFC2DF3}" type="presParOf" srcId="{6122C02B-8C47-4D51-A051-6E4EF7087289}" destId="{53DEDB6F-2493-4820-AABF-6D204C701C97}" srcOrd="0" destOrd="0" presId="urn:microsoft.com/office/officeart/2005/8/layout/hierarchy6"/>
    <dgm:cxn modelId="{65C09647-667E-4941-A18F-CAF9C3FBD566}" type="presParOf" srcId="{6122C02B-8C47-4D51-A051-6E4EF7087289}" destId="{4134ABE0-8C6E-4341-9156-9ACC2D5C238B}" srcOrd="1" destOrd="0" presId="urn:microsoft.com/office/officeart/2005/8/layout/hierarchy6"/>
    <dgm:cxn modelId="{22E78B97-4DCD-4600-8AB4-39A3C2CC6E9F}" type="presParOf" srcId="{4134ABE0-8C6E-4341-9156-9ACC2D5C238B}" destId="{07B135D6-C685-4462-AE50-E9B90CB28EC2}" srcOrd="0" destOrd="0" presId="urn:microsoft.com/office/officeart/2005/8/layout/hierarchy6"/>
    <dgm:cxn modelId="{289DE0C7-EFEE-4C64-B68B-43C7B6CCDE8C}" type="presParOf" srcId="{4134ABE0-8C6E-4341-9156-9ACC2D5C238B}" destId="{A473A56C-62DB-4556-BE43-DB7D68D32B0F}" srcOrd="1" destOrd="0" presId="urn:microsoft.com/office/officeart/2005/8/layout/hierarchy6"/>
    <dgm:cxn modelId="{3B63D9CB-0830-469C-BFF5-DA5DA51C2058}" type="presParOf" srcId="{A473A56C-62DB-4556-BE43-DB7D68D32B0F}" destId="{C2E7A83A-2283-4F9B-BD21-7485AB62F17C}" srcOrd="0" destOrd="0" presId="urn:microsoft.com/office/officeart/2005/8/layout/hierarchy6"/>
    <dgm:cxn modelId="{C2921597-03D2-4D84-8912-22FA5AECCBDB}" type="presParOf" srcId="{A473A56C-62DB-4556-BE43-DB7D68D32B0F}" destId="{D3DE3BDC-983D-4991-BEF2-C7DC5FE92666}" srcOrd="1" destOrd="0" presId="urn:microsoft.com/office/officeart/2005/8/layout/hierarchy6"/>
    <dgm:cxn modelId="{A37044CF-B5CD-45F8-9FEA-3EF0FEA4350B}" type="presParOf" srcId="{D3DE3BDC-983D-4991-BEF2-C7DC5FE92666}" destId="{19C51191-1800-4CA6-A4C1-48FC2C3301CB}" srcOrd="0" destOrd="0" presId="urn:microsoft.com/office/officeart/2005/8/layout/hierarchy6"/>
    <dgm:cxn modelId="{BD2870BD-C3C6-4E3A-971A-97E8F296E945}" type="presParOf" srcId="{D3DE3BDC-983D-4991-BEF2-C7DC5FE92666}" destId="{62216D9C-DB7A-413D-BAD5-A3C776DA2591}" srcOrd="1" destOrd="0" presId="urn:microsoft.com/office/officeart/2005/8/layout/hierarchy6"/>
    <dgm:cxn modelId="{D01D251C-EF70-4D3F-9BFD-36411D2A7BE9}" type="presParOf" srcId="{62216D9C-DB7A-413D-BAD5-A3C776DA2591}" destId="{92BED84E-59F1-40B4-B206-DFF3B7AA2E43}" srcOrd="0" destOrd="0" presId="urn:microsoft.com/office/officeart/2005/8/layout/hierarchy6"/>
    <dgm:cxn modelId="{F353DF94-D18E-4104-95B7-4A6633070F54}" type="presParOf" srcId="{62216D9C-DB7A-413D-BAD5-A3C776DA2591}" destId="{EEE6FCF6-E265-4712-BCFE-391C96B89BC1}" srcOrd="1" destOrd="0" presId="urn:microsoft.com/office/officeart/2005/8/layout/hierarchy6"/>
    <dgm:cxn modelId="{B3A130D7-0977-4067-BB40-79DE8524B477}" type="presParOf" srcId="{EEE6FCF6-E265-4712-BCFE-391C96B89BC1}" destId="{AFA4CF82-9FC8-4F13-A774-1CC7AA2D1081}" srcOrd="0" destOrd="0" presId="urn:microsoft.com/office/officeart/2005/8/layout/hierarchy6"/>
    <dgm:cxn modelId="{7EF546BC-9EB0-4353-8F45-1A048FCB28D5}" type="presParOf" srcId="{EEE6FCF6-E265-4712-BCFE-391C96B89BC1}" destId="{8C21F155-8067-4849-B4A7-20451D283E66}" srcOrd="1" destOrd="0" presId="urn:microsoft.com/office/officeart/2005/8/layout/hierarchy6"/>
    <dgm:cxn modelId="{2B39A777-9311-4696-B478-11DD474B4F46}" type="presParOf" srcId="{8C21F155-8067-4849-B4A7-20451D283E66}" destId="{B314D035-E540-49DD-AF83-E7F4009CB791}" srcOrd="0" destOrd="0" presId="urn:microsoft.com/office/officeart/2005/8/layout/hierarchy6"/>
    <dgm:cxn modelId="{E6E61DC3-D67F-482B-A172-42F74F1C7F91}" type="presParOf" srcId="{8C21F155-8067-4849-B4A7-20451D283E66}" destId="{BD7DE65E-F057-4631-8448-C844EE0C7095}" srcOrd="1" destOrd="0" presId="urn:microsoft.com/office/officeart/2005/8/layout/hierarchy6"/>
    <dgm:cxn modelId="{9A8D420B-7522-40C7-9BEB-13BDC0F3C8DF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50000"/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進貨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應付帳款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對帳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付款沖帳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endParaRPr lang="zh-TW" altLang="en-US" sz="1800"/>
        </a:p>
      </dgm:t>
    </dgm:pt>
    <dgm:pt modelId="{E2A8CD81-00DD-4F3F-BD5A-87810169C54F}" type="parTrans" cxnId="{73270655-1672-4EF1-A9D6-803D9D07388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/>
        </a:p>
      </dgm:t>
    </dgm:pt>
    <dgm:pt modelId="{51698A56-72DD-44D8-B564-E43891BE09E8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9005F2A-EFA1-402F-96D0-6B19FEC73EA5}" type="pres">
      <dgm:prSet presAssocID="{13F70188-4944-44FF-B227-91C36A1B7192}" presName="hierFlow" presStyleCnt="0"/>
      <dgm:spPr/>
    </dgm:pt>
    <dgm:pt modelId="{D4C59F06-A8CA-4DE0-AA1E-D174033088AD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76B6FD9-E9A6-429F-A3A3-894E2FB5EF32}" type="pres">
      <dgm:prSet presAssocID="{16331E11-06BB-4303-8616-AC761F654129}" presName="Name14" presStyleCnt="0"/>
      <dgm:spPr/>
    </dgm:pt>
    <dgm:pt modelId="{DA5CB2A0-9BCD-4DD3-8178-0B0BA4A9C10D}" type="pres">
      <dgm:prSet presAssocID="{16331E11-06BB-4303-8616-AC761F654129}" presName="level1Shape" presStyleLbl="node0" presStyleIdx="0" presStyleCnt="1" custScaleX="11781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483496F-90CE-4041-95E1-BAA379694EE7}" type="pres">
      <dgm:prSet presAssocID="{16331E11-06BB-4303-8616-AC761F654129}" presName="hierChild2" presStyleCnt="0"/>
      <dgm:spPr/>
    </dgm:pt>
    <dgm:pt modelId="{EC27B6EA-7D49-4037-9A70-6B9B2AC8FDD8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EC094B1A-FF78-4ED9-8B21-7161ACBF1676}" type="pres">
      <dgm:prSet presAssocID="{468DCB14-77F2-41FA-93ED-AFF39ACAD450}" presName="Name21" presStyleCnt="0"/>
      <dgm:spPr/>
    </dgm:pt>
    <dgm:pt modelId="{058D8859-E5D9-466A-98AC-A5E3B963C77B}" type="pres">
      <dgm:prSet presAssocID="{468DCB14-77F2-41FA-93ED-AFF39ACAD450}" presName="level2Shape" presStyleLbl="node2" presStyleIdx="0" presStyleCnt="1" custScaleX="117310"/>
      <dgm:spPr/>
      <dgm:t>
        <a:bodyPr/>
        <a:lstStyle/>
        <a:p>
          <a:endParaRPr lang="zh-TW" altLang="en-US"/>
        </a:p>
      </dgm:t>
    </dgm:pt>
    <dgm:pt modelId="{AB500A5E-AA2E-4AE7-A335-C503A366C322}" type="pres">
      <dgm:prSet presAssocID="{468DCB14-77F2-41FA-93ED-AFF39ACAD450}" presName="hierChild3" presStyleCnt="0"/>
      <dgm:spPr/>
    </dgm:pt>
    <dgm:pt modelId="{784F3D45-F9A4-42B3-96AA-3708426327A4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17BDA032-8D90-4076-A13C-09AC54328576}" type="pres">
      <dgm:prSet presAssocID="{9AA4F708-812D-4C17-BA78-E722A6611DF1}" presName="Name21" presStyleCnt="0"/>
      <dgm:spPr/>
    </dgm:pt>
    <dgm:pt modelId="{5ACA16C8-055F-442F-AB71-D6FBD2138D34}" type="pres">
      <dgm:prSet presAssocID="{9AA4F708-812D-4C17-BA78-E722A6611DF1}" presName="level2Shape" presStyleLbl="node3" presStyleIdx="0" presStyleCnt="1" custScaleX="116074"/>
      <dgm:spPr/>
      <dgm:t>
        <a:bodyPr/>
        <a:lstStyle/>
        <a:p>
          <a:endParaRPr lang="zh-TW" altLang="en-US"/>
        </a:p>
      </dgm:t>
    </dgm:pt>
    <dgm:pt modelId="{9EA54625-3772-4150-BFE1-3364F22B2922}" type="pres">
      <dgm:prSet presAssocID="{9AA4F708-812D-4C17-BA78-E722A6611DF1}" presName="hierChild3" presStyleCnt="0"/>
      <dgm:spPr/>
    </dgm:pt>
    <dgm:pt modelId="{8A96DF5C-A90C-4456-902C-B90F92638467}" type="pres">
      <dgm:prSet presAssocID="{E2A8CD81-00DD-4F3F-BD5A-87810169C54F}" presName="Name19" presStyleLbl="parChTrans1D4" presStyleIdx="0" presStyleCnt="1"/>
      <dgm:spPr/>
      <dgm:t>
        <a:bodyPr/>
        <a:lstStyle/>
        <a:p>
          <a:endParaRPr lang="zh-TW" altLang="en-US"/>
        </a:p>
      </dgm:t>
    </dgm:pt>
    <dgm:pt modelId="{AE82BE8A-BC54-43EB-BF92-9A07DF6328D3}" type="pres">
      <dgm:prSet presAssocID="{3A8D0B6E-FF59-444F-B3DA-D155D82C1E5E}" presName="Name21" presStyleCnt="0"/>
      <dgm:spPr/>
    </dgm:pt>
    <dgm:pt modelId="{ADDBE700-BDD0-45AD-A6DE-6332E153EA0A}" type="pres">
      <dgm:prSet presAssocID="{3A8D0B6E-FF59-444F-B3DA-D155D82C1E5E}" presName="level2Shape" presStyleLbl="node4" presStyleIdx="0" presStyleCnt="1" custScaleX="112591"/>
      <dgm:spPr/>
      <dgm:t>
        <a:bodyPr/>
        <a:lstStyle/>
        <a:p>
          <a:endParaRPr lang="zh-TW" altLang="en-US"/>
        </a:p>
      </dgm:t>
    </dgm:pt>
    <dgm:pt modelId="{260491CD-A26D-4F35-A387-0450FA100286}" type="pres">
      <dgm:prSet presAssocID="{3A8D0B6E-FF59-444F-B3DA-D155D82C1E5E}" presName="hierChild3" presStyleCnt="0"/>
      <dgm:spPr/>
    </dgm:pt>
    <dgm:pt modelId="{168C96A4-3B5D-4778-8CCD-37EE4B0BC218}" type="pres">
      <dgm:prSet presAssocID="{13F70188-4944-44FF-B227-91C36A1B7192}" presName="bgShapesFlow" presStyleCnt="0"/>
      <dgm:spPr/>
    </dgm:pt>
  </dgm:ptLst>
  <dgm:cxnLst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79AF8FD9-B71C-43C1-9EE0-2BFEBF5C6C8F}" type="presOf" srcId="{9AA4F708-812D-4C17-BA78-E722A6611DF1}" destId="{5ACA16C8-055F-442F-AB71-D6FBD2138D34}" srcOrd="0" destOrd="0" presId="urn:microsoft.com/office/officeart/2005/8/layout/hierarchy6"/>
    <dgm:cxn modelId="{DF2BB55A-BA24-4555-8ABA-1B2F78A9788E}" type="presOf" srcId="{13F70188-4944-44FF-B227-91C36A1B7192}" destId="{51698A56-72DD-44D8-B564-E43891BE09E8}" srcOrd="0" destOrd="0" presId="urn:microsoft.com/office/officeart/2005/8/layout/hierarchy6"/>
    <dgm:cxn modelId="{AF65F17E-4FDF-47C5-9853-CF7C4BB59498}" type="presOf" srcId="{680C7AA4-B1AC-42B3-8A62-FF2767E0DF67}" destId="{784F3D45-F9A4-42B3-96AA-3708426327A4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859D66EE-BCEF-42FB-BB67-FCDF5D541F92}" type="presOf" srcId="{720C062E-D14B-44B1-A278-2EC4837CFB12}" destId="{EC27B6EA-7D49-4037-9A70-6B9B2AC8FDD8}" srcOrd="0" destOrd="0" presId="urn:microsoft.com/office/officeart/2005/8/layout/hierarchy6"/>
    <dgm:cxn modelId="{DB534858-B834-4778-AD76-BC2688489CBF}" type="presOf" srcId="{468DCB14-77F2-41FA-93ED-AFF39ACAD450}" destId="{058D8859-E5D9-466A-98AC-A5E3B963C77B}" srcOrd="0" destOrd="0" presId="urn:microsoft.com/office/officeart/2005/8/layout/hierarchy6"/>
    <dgm:cxn modelId="{9AA62317-1AD1-4C07-B936-65260EEF0BD6}" type="presOf" srcId="{3A8D0B6E-FF59-444F-B3DA-D155D82C1E5E}" destId="{ADDBE700-BDD0-45AD-A6DE-6332E153EA0A}" srcOrd="0" destOrd="0" presId="urn:microsoft.com/office/officeart/2005/8/layout/hierarchy6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DBCD6F78-0466-4DD0-A8CA-DD4A11245ABB}" type="presOf" srcId="{E2A8CD81-00DD-4F3F-BD5A-87810169C54F}" destId="{8A96DF5C-A90C-4456-902C-B90F92638467}" srcOrd="0" destOrd="0" presId="urn:microsoft.com/office/officeart/2005/8/layout/hierarchy6"/>
    <dgm:cxn modelId="{9FC4B1C4-DCE4-4FB8-89E2-FBC638CDE02F}" type="presOf" srcId="{16331E11-06BB-4303-8616-AC761F654129}" destId="{DA5CB2A0-9BCD-4DD3-8178-0B0BA4A9C10D}" srcOrd="0" destOrd="0" presId="urn:microsoft.com/office/officeart/2005/8/layout/hierarchy6"/>
    <dgm:cxn modelId="{7851A6D3-EAF6-4270-991D-C2F0EE5D4F8D}" type="presParOf" srcId="{51698A56-72DD-44D8-B564-E43891BE09E8}" destId="{F9005F2A-EFA1-402F-96D0-6B19FEC73EA5}" srcOrd="0" destOrd="0" presId="urn:microsoft.com/office/officeart/2005/8/layout/hierarchy6"/>
    <dgm:cxn modelId="{9DB1E274-8773-49A5-850D-3B378FABE334}" type="presParOf" srcId="{F9005F2A-EFA1-402F-96D0-6B19FEC73EA5}" destId="{D4C59F06-A8CA-4DE0-AA1E-D174033088AD}" srcOrd="0" destOrd="0" presId="urn:microsoft.com/office/officeart/2005/8/layout/hierarchy6"/>
    <dgm:cxn modelId="{8277C592-BF66-4B00-B3E1-0BFF6A3BE656}" type="presParOf" srcId="{D4C59F06-A8CA-4DE0-AA1E-D174033088AD}" destId="{676B6FD9-E9A6-429F-A3A3-894E2FB5EF32}" srcOrd="0" destOrd="0" presId="urn:microsoft.com/office/officeart/2005/8/layout/hierarchy6"/>
    <dgm:cxn modelId="{6C81AC3D-7645-4AFC-9C17-1462C5F52326}" type="presParOf" srcId="{676B6FD9-E9A6-429F-A3A3-894E2FB5EF32}" destId="{DA5CB2A0-9BCD-4DD3-8178-0B0BA4A9C10D}" srcOrd="0" destOrd="0" presId="urn:microsoft.com/office/officeart/2005/8/layout/hierarchy6"/>
    <dgm:cxn modelId="{788470EB-DCEE-4DF1-8E24-66495EEA615A}" type="presParOf" srcId="{676B6FD9-E9A6-429F-A3A3-894E2FB5EF32}" destId="{7483496F-90CE-4041-95E1-BAA379694EE7}" srcOrd="1" destOrd="0" presId="urn:microsoft.com/office/officeart/2005/8/layout/hierarchy6"/>
    <dgm:cxn modelId="{7FF189C7-659C-4550-8C88-7F8B5C148A9E}" type="presParOf" srcId="{7483496F-90CE-4041-95E1-BAA379694EE7}" destId="{EC27B6EA-7D49-4037-9A70-6B9B2AC8FDD8}" srcOrd="0" destOrd="0" presId="urn:microsoft.com/office/officeart/2005/8/layout/hierarchy6"/>
    <dgm:cxn modelId="{82D15DCF-44B8-49EB-88E1-EA1AB13F83D6}" type="presParOf" srcId="{7483496F-90CE-4041-95E1-BAA379694EE7}" destId="{EC094B1A-FF78-4ED9-8B21-7161ACBF1676}" srcOrd="1" destOrd="0" presId="urn:microsoft.com/office/officeart/2005/8/layout/hierarchy6"/>
    <dgm:cxn modelId="{AF6D97C3-C2A6-4E8A-9BD6-01DD538C95BD}" type="presParOf" srcId="{EC094B1A-FF78-4ED9-8B21-7161ACBF1676}" destId="{058D8859-E5D9-466A-98AC-A5E3B963C77B}" srcOrd="0" destOrd="0" presId="urn:microsoft.com/office/officeart/2005/8/layout/hierarchy6"/>
    <dgm:cxn modelId="{DD987390-9D91-4135-9E61-8D8BC0F2045D}" type="presParOf" srcId="{EC094B1A-FF78-4ED9-8B21-7161ACBF1676}" destId="{AB500A5E-AA2E-4AE7-A335-C503A366C322}" srcOrd="1" destOrd="0" presId="urn:microsoft.com/office/officeart/2005/8/layout/hierarchy6"/>
    <dgm:cxn modelId="{06CB0965-96AB-4A99-8BC3-CFCD60A8A01F}" type="presParOf" srcId="{AB500A5E-AA2E-4AE7-A335-C503A366C322}" destId="{784F3D45-F9A4-42B3-96AA-3708426327A4}" srcOrd="0" destOrd="0" presId="urn:microsoft.com/office/officeart/2005/8/layout/hierarchy6"/>
    <dgm:cxn modelId="{894569FB-5836-40F0-AE72-942CEB814E41}" type="presParOf" srcId="{AB500A5E-AA2E-4AE7-A335-C503A366C322}" destId="{17BDA032-8D90-4076-A13C-09AC54328576}" srcOrd="1" destOrd="0" presId="urn:microsoft.com/office/officeart/2005/8/layout/hierarchy6"/>
    <dgm:cxn modelId="{389EB00C-7586-45EC-9060-DF85427CE004}" type="presParOf" srcId="{17BDA032-8D90-4076-A13C-09AC54328576}" destId="{5ACA16C8-055F-442F-AB71-D6FBD2138D34}" srcOrd="0" destOrd="0" presId="urn:microsoft.com/office/officeart/2005/8/layout/hierarchy6"/>
    <dgm:cxn modelId="{65E0C75E-0FED-4997-9864-C520CCF800E2}" type="presParOf" srcId="{17BDA032-8D90-4076-A13C-09AC54328576}" destId="{9EA54625-3772-4150-BFE1-3364F22B2922}" srcOrd="1" destOrd="0" presId="urn:microsoft.com/office/officeart/2005/8/layout/hierarchy6"/>
    <dgm:cxn modelId="{CD1FD171-ADEF-4B02-B6C1-BA47CD8F7693}" type="presParOf" srcId="{9EA54625-3772-4150-BFE1-3364F22B2922}" destId="{8A96DF5C-A90C-4456-902C-B90F92638467}" srcOrd="0" destOrd="0" presId="urn:microsoft.com/office/officeart/2005/8/layout/hierarchy6"/>
    <dgm:cxn modelId="{68697A38-A0A9-4CA9-B562-D5B54C634FFF}" type="presParOf" srcId="{9EA54625-3772-4150-BFE1-3364F22B2922}" destId="{AE82BE8A-BC54-43EB-BF92-9A07DF6328D3}" srcOrd="1" destOrd="0" presId="urn:microsoft.com/office/officeart/2005/8/layout/hierarchy6"/>
    <dgm:cxn modelId="{A63AEE8D-D474-497A-A783-1BB2F2D4998F}" type="presParOf" srcId="{AE82BE8A-BC54-43EB-BF92-9A07DF6328D3}" destId="{ADDBE700-BDD0-45AD-A6DE-6332E153EA0A}" srcOrd="0" destOrd="0" presId="urn:microsoft.com/office/officeart/2005/8/layout/hierarchy6"/>
    <dgm:cxn modelId="{5D64FC85-A30A-4FE4-84C8-CD57201395C5}" type="presParOf" srcId="{AE82BE8A-BC54-43EB-BF92-9A07DF6328D3}" destId="{260491CD-A26D-4F35-A387-0450FA100286}" srcOrd="1" destOrd="0" presId="urn:microsoft.com/office/officeart/2005/8/layout/hierarchy6"/>
    <dgm:cxn modelId="{D3B14AAF-77DF-4DF2-91B3-2F5367CA1AD4}" type="presParOf" srcId="{51698A56-72DD-44D8-B564-E43891BE09E8}" destId="{168C96A4-3B5D-4778-8CCD-37EE4B0BC218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50000"/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出貨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應收帳款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對帳單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rgbClr val="ED5511">
            <a:alpha val="90000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收款沖帳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E2A8CD81-00DD-4F3F-BD5A-87810169C54F}" type="parTrans" cxnId="{73270655-1672-4EF1-A9D6-803D9D07388C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TW" altLang="en-US" sz="1800"/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endParaRPr lang="zh-TW" altLang="en-US" sz="1800"/>
        </a:p>
      </dgm:t>
    </dgm:pt>
    <dgm:pt modelId="{0EF760E8-AB95-4E8E-B62F-7FB1977B3511}">
      <dgm:prSet phldrT="[文字]" custT="1"/>
      <dgm:spPr>
        <a:solidFill>
          <a:srgbClr val="ED5511">
            <a:alpha val="90000"/>
          </a:srgbClr>
        </a:solidFill>
        <a:ln>
          <a:solidFill>
            <a:schemeClr val="accent2"/>
          </a:solidFill>
        </a:ln>
      </dgm:spPr>
      <dgm:t>
        <a:bodyPr/>
        <a:lstStyle/>
        <a:p>
          <a:r>
            <a:rPr lang="zh-TW" altLang="en-US" sz="18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群族沖帳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B4353C1C-C42F-415E-9C7E-7D1935578FEB}" type="parTrans" cxnId="{5213CCB6-061D-498A-BDB5-A1DB0648982C}">
      <dgm:prSet/>
      <dgm:spPr>
        <a:ln>
          <a:solidFill>
            <a:schemeClr val="accent2"/>
          </a:solidFill>
        </a:ln>
      </dgm:spPr>
      <dgm:t>
        <a:bodyPr/>
        <a:lstStyle/>
        <a:p>
          <a:endParaRPr lang="zh-TW" altLang="en-US"/>
        </a:p>
      </dgm:t>
    </dgm:pt>
    <dgm:pt modelId="{700B8401-CA28-4005-AC09-2A16F6FB6248}" type="sibTrans" cxnId="{5213CCB6-061D-498A-BDB5-A1DB0648982C}">
      <dgm:prSet/>
      <dgm:spPr/>
      <dgm:t>
        <a:bodyPr/>
        <a:lstStyle/>
        <a:p>
          <a:endParaRPr lang="zh-TW" altLang="en-US"/>
        </a:p>
      </dgm:t>
    </dgm:pt>
    <dgm:pt modelId="{68A71982-E01E-4ABF-AEB6-16EC2F434912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3A83A17-891D-424F-8DDC-24B929199632}" type="pres">
      <dgm:prSet presAssocID="{13F70188-4944-44FF-B227-91C36A1B7192}" presName="hierFlow" presStyleCnt="0"/>
      <dgm:spPr/>
    </dgm:pt>
    <dgm:pt modelId="{B9E42C85-A1B8-499B-9600-0C1AE5EC479A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A2427A6-613B-4589-9F94-C8AAD6E1DCA6}" type="pres">
      <dgm:prSet presAssocID="{16331E11-06BB-4303-8616-AC761F654129}" presName="Name14" presStyleCnt="0"/>
      <dgm:spPr/>
    </dgm:pt>
    <dgm:pt modelId="{05F67CE7-4C4F-4DDF-AC72-7858CA4C0617}" type="pres">
      <dgm:prSet presAssocID="{16331E11-06BB-4303-8616-AC761F654129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046E1ED-F43E-4426-8C41-C1730A56F215}" type="pres">
      <dgm:prSet presAssocID="{16331E11-06BB-4303-8616-AC761F654129}" presName="hierChild2" presStyleCnt="0"/>
      <dgm:spPr/>
    </dgm:pt>
    <dgm:pt modelId="{DB467C74-A1B0-4817-A43B-AFA0E8C1C0DA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A5E3472B-6DAB-4CC4-9680-034BAEF57B21}" type="pres">
      <dgm:prSet presAssocID="{468DCB14-77F2-41FA-93ED-AFF39ACAD450}" presName="Name21" presStyleCnt="0"/>
      <dgm:spPr/>
    </dgm:pt>
    <dgm:pt modelId="{65579231-5F5A-4913-B5F4-B9D1EF8A0B55}" type="pres">
      <dgm:prSet presAssocID="{468DCB14-77F2-41FA-93ED-AFF39ACAD450}" presName="level2Shape" presStyleLbl="node2" presStyleIdx="0" presStyleCnt="1"/>
      <dgm:spPr/>
      <dgm:t>
        <a:bodyPr/>
        <a:lstStyle/>
        <a:p>
          <a:endParaRPr lang="zh-TW" altLang="en-US"/>
        </a:p>
      </dgm:t>
    </dgm:pt>
    <dgm:pt modelId="{BA524C62-7DDE-4AC0-8479-DA29017A10DF}" type="pres">
      <dgm:prSet presAssocID="{468DCB14-77F2-41FA-93ED-AFF39ACAD450}" presName="hierChild3" presStyleCnt="0"/>
      <dgm:spPr/>
    </dgm:pt>
    <dgm:pt modelId="{2C0753DB-62F7-4C57-92F0-234AEDC170E3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6B4C9C6A-7157-4BDD-8CDB-243690E6B42C}" type="pres">
      <dgm:prSet presAssocID="{9AA4F708-812D-4C17-BA78-E722A6611DF1}" presName="Name21" presStyleCnt="0"/>
      <dgm:spPr/>
    </dgm:pt>
    <dgm:pt modelId="{CA7E420E-1673-4012-9948-20BA3078F170}" type="pres">
      <dgm:prSet presAssocID="{9AA4F708-812D-4C17-BA78-E722A6611DF1}" presName="level2Shape" presStyleLbl="node3" presStyleIdx="0" presStyleCnt="1"/>
      <dgm:spPr/>
      <dgm:t>
        <a:bodyPr/>
        <a:lstStyle/>
        <a:p>
          <a:endParaRPr lang="zh-TW" altLang="en-US"/>
        </a:p>
      </dgm:t>
    </dgm:pt>
    <dgm:pt modelId="{BB13D1D3-0D03-4205-A9BF-A4EA66C4366D}" type="pres">
      <dgm:prSet presAssocID="{9AA4F708-812D-4C17-BA78-E722A6611DF1}" presName="hierChild3" presStyleCnt="0"/>
      <dgm:spPr/>
    </dgm:pt>
    <dgm:pt modelId="{021A9E06-0805-4A96-AD3A-1A9569345A84}" type="pres">
      <dgm:prSet presAssocID="{E2A8CD81-00DD-4F3F-BD5A-87810169C54F}" presName="Name19" presStyleLbl="parChTrans1D4" presStyleIdx="0" presStyleCnt="2"/>
      <dgm:spPr/>
      <dgm:t>
        <a:bodyPr/>
        <a:lstStyle/>
        <a:p>
          <a:endParaRPr lang="zh-TW" altLang="en-US"/>
        </a:p>
      </dgm:t>
    </dgm:pt>
    <dgm:pt modelId="{F93E71B5-791C-4C25-9D03-C2FA21E0AF91}" type="pres">
      <dgm:prSet presAssocID="{3A8D0B6E-FF59-444F-B3DA-D155D82C1E5E}" presName="Name21" presStyleCnt="0"/>
      <dgm:spPr/>
    </dgm:pt>
    <dgm:pt modelId="{BBBEEB8B-C108-4908-80C4-2B5BB1057687}" type="pres">
      <dgm:prSet presAssocID="{3A8D0B6E-FF59-444F-B3DA-D155D82C1E5E}" presName="level2Shape" presStyleLbl="node4" presStyleIdx="0" presStyleCnt="2"/>
      <dgm:spPr/>
      <dgm:t>
        <a:bodyPr/>
        <a:lstStyle/>
        <a:p>
          <a:endParaRPr lang="zh-TW" altLang="en-US"/>
        </a:p>
      </dgm:t>
    </dgm:pt>
    <dgm:pt modelId="{F90708B5-2799-49A6-8CAD-C0A5F77B9CE8}" type="pres">
      <dgm:prSet presAssocID="{3A8D0B6E-FF59-444F-B3DA-D155D82C1E5E}" presName="hierChild3" presStyleCnt="0"/>
      <dgm:spPr/>
    </dgm:pt>
    <dgm:pt modelId="{33989CE9-BCB8-471F-BE0D-1F07A13756EF}" type="pres">
      <dgm:prSet presAssocID="{B4353C1C-C42F-415E-9C7E-7D1935578FEB}" presName="Name19" presStyleLbl="parChTrans1D4" presStyleIdx="1" presStyleCnt="2"/>
      <dgm:spPr/>
      <dgm:t>
        <a:bodyPr/>
        <a:lstStyle/>
        <a:p>
          <a:endParaRPr lang="zh-TW" altLang="en-US"/>
        </a:p>
      </dgm:t>
    </dgm:pt>
    <dgm:pt modelId="{E310C150-D356-45E0-B361-03CE44A48F48}" type="pres">
      <dgm:prSet presAssocID="{0EF760E8-AB95-4E8E-B62F-7FB1977B3511}" presName="Name21" presStyleCnt="0"/>
      <dgm:spPr/>
    </dgm:pt>
    <dgm:pt modelId="{5A7B571A-AC97-4CF4-AF61-71AE1BB8E7E3}" type="pres">
      <dgm:prSet presAssocID="{0EF760E8-AB95-4E8E-B62F-7FB1977B3511}" presName="level2Shape" presStyleLbl="node4" presStyleIdx="1" presStyleCnt="2"/>
      <dgm:spPr/>
      <dgm:t>
        <a:bodyPr/>
        <a:lstStyle/>
        <a:p>
          <a:endParaRPr lang="zh-TW" altLang="en-US"/>
        </a:p>
      </dgm:t>
    </dgm:pt>
    <dgm:pt modelId="{B5FFD9FF-A4F0-4595-8845-AA882C596F0B}" type="pres">
      <dgm:prSet presAssocID="{0EF760E8-AB95-4E8E-B62F-7FB1977B3511}" presName="hierChild3" presStyleCnt="0"/>
      <dgm:spPr/>
    </dgm:pt>
    <dgm:pt modelId="{02F2F689-B385-4EAB-98E1-7C62CB6FF919}" type="pres">
      <dgm:prSet presAssocID="{13F70188-4944-44FF-B227-91C36A1B7192}" presName="bgShapesFlow" presStyleCnt="0"/>
      <dgm:spPr/>
    </dgm:pt>
  </dgm:ptLst>
  <dgm:cxnLst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533F4A5F-3F58-44B2-889D-F8AB678ACE91}" type="presOf" srcId="{16331E11-06BB-4303-8616-AC761F654129}" destId="{05F67CE7-4C4F-4DDF-AC72-7858CA4C0617}" srcOrd="0" destOrd="0" presId="urn:microsoft.com/office/officeart/2005/8/layout/hierarchy6"/>
    <dgm:cxn modelId="{4451B9A8-334A-4749-B5C1-3E1E32D0A9D2}" type="presOf" srcId="{9AA4F708-812D-4C17-BA78-E722A6611DF1}" destId="{CA7E420E-1673-4012-9948-20BA3078F170}" srcOrd="0" destOrd="0" presId="urn:microsoft.com/office/officeart/2005/8/layout/hierarchy6"/>
    <dgm:cxn modelId="{5213CCB6-061D-498A-BDB5-A1DB0648982C}" srcId="{9AA4F708-812D-4C17-BA78-E722A6611DF1}" destId="{0EF760E8-AB95-4E8E-B62F-7FB1977B3511}" srcOrd="1" destOrd="0" parTransId="{B4353C1C-C42F-415E-9C7E-7D1935578FEB}" sibTransId="{700B8401-CA28-4005-AC09-2A16F6FB6248}"/>
    <dgm:cxn modelId="{0D842E1A-EDC7-4243-BC5F-3DCEB04CF29A}" type="presOf" srcId="{468DCB14-77F2-41FA-93ED-AFF39ACAD450}" destId="{65579231-5F5A-4913-B5F4-B9D1EF8A0B55}" srcOrd="0" destOrd="0" presId="urn:microsoft.com/office/officeart/2005/8/layout/hierarchy6"/>
    <dgm:cxn modelId="{D6C5A190-09EC-49FA-8930-F658079E3439}" type="presOf" srcId="{680C7AA4-B1AC-42B3-8A62-FF2767E0DF67}" destId="{2C0753DB-62F7-4C57-92F0-234AEDC170E3}" srcOrd="0" destOrd="0" presId="urn:microsoft.com/office/officeart/2005/8/layout/hierarchy6"/>
    <dgm:cxn modelId="{E21061C1-605E-4E93-AF0E-306BE6F1682A}" type="presOf" srcId="{B4353C1C-C42F-415E-9C7E-7D1935578FEB}" destId="{33989CE9-BCB8-471F-BE0D-1F07A13756EF}" srcOrd="0" destOrd="0" presId="urn:microsoft.com/office/officeart/2005/8/layout/hierarchy6"/>
    <dgm:cxn modelId="{F3EC3866-6614-4759-BA85-4BB5CF4F4DC1}" type="presOf" srcId="{3A8D0B6E-FF59-444F-B3DA-D155D82C1E5E}" destId="{BBBEEB8B-C108-4908-80C4-2B5BB1057687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F912D634-D03A-4F15-B03F-CA8FEDDEC1EC}" type="presOf" srcId="{0EF760E8-AB95-4E8E-B62F-7FB1977B3511}" destId="{5A7B571A-AC97-4CF4-AF61-71AE1BB8E7E3}" srcOrd="0" destOrd="0" presId="urn:microsoft.com/office/officeart/2005/8/layout/hierarchy6"/>
    <dgm:cxn modelId="{5702F738-5CC2-42A6-B279-7990906FAE22}" type="presOf" srcId="{13F70188-4944-44FF-B227-91C36A1B7192}" destId="{68A71982-E01E-4ABF-AEB6-16EC2F434912}" srcOrd="0" destOrd="0" presId="urn:microsoft.com/office/officeart/2005/8/layout/hierarchy6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AC39D1BC-204E-49AE-A746-30B4CC84D552}" type="presOf" srcId="{720C062E-D14B-44B1-A278-2EC4837CFB12}" destId="{DB467C74-A1B0-4817-A43B-AFA0E8C1C0DA}" srcOrd="0" destOrd="0" presId="urn:microsoft.com/office/officeart/2005/8/layout/hierarchy6"/>
    <dgm:cxn modelId="{15E78039-71C9-463A-A1EA-FC6EBF53EFF0}" type="presOf" srcId="{E2A8CD81-00DD-4F3F-BD5A-87810169C54F}" destId="{021A9E06-0805-4A96-AD3A-1A9569345A84}" srcOrd="0" destOrd="0" presId="urn:microsoft.com/office/officeart/2005/8/layout/hierarchy6"/>
    <dgm:cxn modelId="{52B63D0E-EFB4-41E5-B4AC-0EF6293DEDC6}" type="presParOf" srcId="{68A71982-E01E-4ABF-AEB6-16EC2F434912}" destId="{93A83A17-891D-424F-8DDC-24B929199632}" srcOrd="0" destOrd="0" presId="urn:microsoft.com/office/officeart/2005/8/layout/hierarchy6"/>
    <dgm:cxn modelId="{C441F1A6-984A-48CF-A168-9361F0A6CE33}" type="presParOf" srcId="{93A83A17-891D-424F-8DDC-24B929199632}" destId="{B9E42C85-A1B8-499B-9600-0C1AE5EC479A}" srcOrd="0" destOrd="0" presId="urn:microsoft.com/office/officeart/2005/8/layout/hierarchy6"/>
    <dgm:cxn modelId="{A081E7E0-BF2C-425D-A15E-334879168D2F}" type="presParOf" srcId="{B9E42C85-A1B8-499B-9600-0C1AE5EC479A}" destId="{1A2427A6-613B-4589-9F94-C8AAD6E1DCA6}" srcOrd="0" destOrd="0" presId="urn:microsoft.com/office/officeart/2005/8/layout/hierarchy6"/>
    <dgm:cxn modelId="{E93516FA-FDD6-4B87-85A1-215824B42748}" type="presParOf" srcId="{1A2427A6-613B-4589-9F94-C8AAD6E1DCA6}" destId="{05F67CE7-4C4F-4DDF-AC72-7858CA4C0617}" srcOrd="0" destOrd="0" presId="urn:microsoft.com/office/officeart/2005/8/layout/hierarchy6"/>
    <dgm:cxn modelId="{1D83C1CF-4632-48C1-871B-63D6F492A9D0}" type="presParOf" srcId="{1A2427A6-613B-4589-9F94-C8AAD6E1DCA6}" destId="{A046E1ED-F43E-4426-8C41-C1730A56F215}" srcOrd="1" destOrd="0" presId="urn:microsoft.com/office/officeart/2005/8/layout/hierarchy6"/>
    <dgm:cxn modelId="{6DFBB4CA-307F-4876-8338-960A4DCA9503}" type="presParOf" srcId="{A046E1ED-F43E-4426-8C41-C1730A56F215}" destId="{DB467C74-A1B0-4817-A43B-AFA0E8C1C0DA}" srcOrd="0" destOrd="0" presId="urn:microsoft.com/office/officeart/2005/8/layout/hierarchy6"/>
    <dgm:cxn modelId="{9AECCDF0-4D8B-4E8E-A1C9-8F5524FEF64C}" type="presParOf" srcId="{A046E1ED-F43E-4426-8C41-C1730A56F215}" destId="{A5E3472B-6DAB-4CC4-9680-034BAEF57B21}" srcOrd="1" destOrd="0" presId="urn:microsoft.com/office/officeart/2005/8/layout/hierarchy6"/>
    <dgm:cxn modelId="{B6DD4F02-4BD9-4A0F-8875-AD2EE486F1D8}" type="presParOf" srcId="{A5E3472B-6DAB-4CC4-9680-034BAEF57B21}" destId="{65579231-5F5A-4913-B5F4-B9D1EF8A0B55}" srcOrd="0" destOrd="0" presId="urn:microsoft.com/office/officeart/2005/8/layout/hierarchy6"/>
    <dgm:cxn modelId="{5A8CF8F7-5BB7-42B6-A544-E7759922D007}" type="presParOf" srcId="{A5E3472B-6DAB-4CC4-9680-034BAEF57B21}" destId="{BA524C62-7DDE-4AC0-8479-DA29017A10DF}" srcOrd="1" destOrd="0" presId="urn:microsoft.com/office/officeart/2005/8/layout/hierarchy6"/>
    <dgm:cxn modelId="{59BB2BC4-6E43-4CFD-B9F1-8F3270D4BBD5}" type="presParOf" srcId="{BA524C62-7DDE-4AC0-8479-DA29017A10DF}" destId="{2C0753DB-62F7-4C57-92F0-234AEDC170E3}" srcOrd="0" destOrd="0" presId="urn:microsoft.com/office/officeart/2005/8/layout/hierarchy6"/>
    <dgm:cxn modelId="{1A5A1F0E-6EA9-4610-980B-90A229BC9EFB}" type="presParOf" srcId="{BA524C62-7DDE-4AC0-8479-DA29017A10DF}" destId="{6B4C9C6A-7157-4BDD-8CDB-243690E6B42C}" srcOrd="1" destOrd="0" presId="urn:microsoft.com/office/officeart/2005/8/layout/hierarchy6"/>
    <dgm:cxn modelId="{567E0202-7BAF-45F0-92B8-F483F9E704C3}" type="presParOf" srcId="{6B4C9C6A-7157-4BDD-8CDB-243690E6B42C}" destId="{CA7E420E-1673-4012-9948-20BA3078F170}" srcOrd="0" destOrd="0" presId="urn:microsoft.com/office/officeart/2005/8/layout/hierarchy6"/>
    <dgm:cxn modelId="{F1BE00C4-ACB9-4143-B5B0-FF4F07A9FE9A}" type="presParOf" srcId="{6B4C9C6A-7157-4BDD-8CDB-243690E6B42C}" destId="{BB13D1D3-0D03-4205-A9BF-A4EA66C4366D}" srcOrd="1" destOrd="0" presId="urn:microsoft.com/office/officeart/2005/8/layout/hierarchy6"/>
    <dgm:cxn modelId="{C44EF35B-1062-42D9-8E48-937633373EEF}" type="presParOf" srcId="{BB13D1D3-0D03-4205-A9BF-A4EA66C4366D}" destId="{021A9E06-0805-4A96-AD3A-1A9569345A84}" srcOrd="0" destOrd="0" presId="urn:microsoft.com/office/officeart/2005/8/layout/hierarchy6"/>
    <dgm:cxn modelId="{A5637B55-F294-4C4C-A3E1-B602BC5745D2}" type="presParOf" srcId="{BB13D1D3-0D03-4205-A9BF-A4EA66C4366D}" destId="{F93E71B5-791C-4C25-9D03-C2FA21E0AF91}" srcOrd="1" destOrd="0" presId="urn:microsoft.com/office/officeart/2005/8/layout/hierarchy6"/>
    <dgm:cxn modelId="{B25C4BC6-CAF6-4CDE-B1B1-C067E3C69B29}" type="presParOf" srcId="{F93E71B5-791C-4C25-9D03-C2FA21E0AF91}" destId="{BBBEEB8B-C108-4908-80C4-2B5BB1057687}" srcOrd="0" destOrd="0" presId="urn:microsoft.com/office/officeart/2005/8/layout/hierarchy6"/>
    <dgm:cxn modelId="{E9D145AA-5AEC-4C1E-8252-EA2A86C5753E}" type="presParOf" srcId="{F93E71B5-791C-4C25-9D03-C2FA21E0AF91}" destId="{F90708B5-2799-49A6-8CAD-C0A5F77B9CE8}" srcOrd="1" destOrd="0" presId="urn:microsoft.com/office/officeart/2005/8/layout/hierarchy6"/>
    <dgm:cxn modelId="{B6535BFB-03D7-4082-8ACB-C34EE5CFC0C2}" type="presParOf" srcId="{BB13D1D3-0D03-4205-A9BF-A4EA66C4366D}" destId="{33989CE9-BCB8-471F-BE0D-1F07A13756EF}" srcOrd="2" destOrd="0" presId="urn:microsoft.com/office/officeart/2005/8/layout/hierarchy6"/>
    <dgm:cxn modelId="{D39DB94F-D514-40C7-8873-BF6D6E741E5D}" type="presParOf" srcId="{BB13D1D3-0D03-4205-A9BF-A4EA66C4366D}" destId="{E310C150-D356-45E0-B361-03CE44A48F48}" srcOrd="3" destOrd="0" presId="urn:microsoft.com/office/officeart/2005/8/layout/hierarchy6"/>
    <dgm:cxn modelId="{091484CC-B3F3-4628-AC27-DB9874453172}" type="presParOf" srcId="{E310C150-D356-45E0-B361-03CE44A48F48}" destId="{5A7B571A-AC97-4CF4-AF61-71AE1BB8E7E3}" srcOrd="0" destOrd="0" presId="urn:microsoft.com/office/officeart/2005/8/layout/hierarchy6"/>
    <dgm:cxn modelId="{D934625D-DE91-4F9B-B3EF-B4B9FA50EC7B}" type="presParOf" srcId="{E310C150-D356-45E0-B361-03CE44A48F48}" destId="{B5FFD9FF-A4F0-4595-8845-AA882C596F0B}" srcOrd="1" destOrd="0" presId="urn:microsoft.com/office/officeart/2005/8/layout/hierarchy6"/>
    <dgm:cxn modelId="{71C78639-506F-4D55-9727-80BD2C19C320}" type="presParOf" srcId="{68A71982-E01E-4ABF-AEB6-16EC2F434912}" destId="{02F2F689-B385-4EAB-98E1-7C62CB6FF919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50000"/>
            <a:alpha val="9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手工傳票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會計傳票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分類帳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endParaRPr lang="zh-TW" altLang="en-US" sz="18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chemeClr val="accent5">
            <a:alpha val="90000"/>
          </a:schemeClr>
        </a:solidFill>
        <a:ln>
          <a:solidFill>
            <a:schemeClr val="accent5"/>
          </a:solidFill>
        </a:ln>
      </dgm:spPr>
      <dgm:t>
        <a:bodyPr/>
        <a:lstStyle/>
        <a:p>
          <a:r>
            <a:rPr lang="zh-TW" altLang="en-US" sz="1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財務報表</a:t>
          </a:r>
          <a:endParaRPr lang="zh-TW" altLang="en-US" sz="18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endParaRPr lang="zh-TW" altLang="en-US" sz="1800"/>
        </a:p>
      </dgm:t>
    </dgm:pt>
    <dgm:pt modelId="{E2A8CD81-00DD-4F3F-BD5A-87810169C54F}" type="parTrans" cxnId="{73270655-1672-4EF1-A9D6-803D9D07388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8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1733CC3-06D3-47D9-8EFA-15D616AF8E41}" type="pres">
      <dgm:prSet presAssocID="{16331E11-06BB-4303-8616-AC761F654129}" presName="Name14" presStyleCnt="0"/>
      <dgm:spPr/>
    </dgm:pt>
    <dgm:pt modelId="{B988D16E-AD4A-4C0E-8AD7-CE841AA42A8B}" type="pres">
      <dgm:prSet presAssocID="{16331E11-06BB-4303-8616-AC761F654129}" presName="level1Shape" presStyleLbl="node0" presStyleIdx="0" presStyleCnt="1" custScaleX="11712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</dgm:pt>
    <dgm:pt modelId="{91726800-9552-45C8-860A-BC9D5CFDCBEA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6122C02B-8C47-4D51-A051-6E4EF7087289}" type="pres">
      <dgm:prSet presAssocID="{468DCB14-77F2-41FA-93ED-AFF39ACAD450}" presName="Name21" presStyleCnt="0"/>
      <dgm:spPr/>
    </dgm:pt>
    <dgm:pt modelId="{53DEDB6F-2493-4820-AABF-6D204C701C97}" type="pres">
      <dgm:prSet presAssocID="{468DCB14-77F2-41FA-93ED-AFF39ACAD450}" presName="level2Shape" presStyleLbl="node2" presStyleIdx="0" presStyleCnt="1" custScaleX="113638"/>
      <dgm:spPr/>
      <dgm:t>
        <a:bodyPr/>
        <a:lstStyle/>
        <a:p>
          <a:endParaRPr lang="zh-TW" altLang="en-US"/>
        </a:p>
      </dgm:t>
    </dgm:pt>
    <dgm:pt modelId="{4134ABE0-8C6E-4341-9156-9ACC2D5C238B}" type="pres">
      <dgm:prSet presAssocID="{468DCB14-77F2-41FA-93ED-AFF39ACAD450}" presName="hierChild3" presStyleCnt="0"/>
      <dgm:spPr/>
    </dgm:pt>
    <dgm:pt modelId="{07B135D6-C685-4462-AE50-E9B90CB28EC2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A473A56C-62DB-4556-BE43-DB7D68D32B0F}" type="pres">
      <dgm:prSet presAssocID="{9AA4F708-812D-4C17-BA78-E722A6611DF1}" presName="Name21" presStyleCnt="0"/>
      <dgm:spPr/>
    </dgm:pt>
    <dgm:pt modelId="{C2E7A83A-2283-4F9B-BD21-7485AB62F17C}" type="pres">
      <dgm:prSet presAssocID="{9AA4F708-812D-4C17-BA78-E722A6611DF1}" presName="level2Shape" presStyleLbl="node3" presStyleIdx="0" presStyleCnt="1" custScaleX="113638"/>
      <dgm:spPr/>
      <dgm:t>
        <a:bodyPr/>
        <a:lstStyle/>
        <a:p>
          <a:endParaRPr lang="zh-TW" altLang="en-US"/>
        </a:p>
      </dgm:t>
    </dgm:pt>
    <dgm:pt modelId="{D3DE3BDC-983D-4991-BEF2-C7DC5FE92666}" type="pres">
      <dgm:prSet presAssocID="{9AA4F708-812D-4C17-BA78-E722A6611DF1}" presName="hierChild3" presStyleCnt="0"/>
      <dgm:spPr/>
    </dgm:pt>
    <dgm:pt modelId="{19C51191-1800-4CA6-A4C1-48FC2C3301CB}" type="pres">
      <dgm:prSet presAssocID="{E2A8CD81-00DD-4F3F-BD5A-87810169C54F}" presName="Name19" presStyleLbl="parChTrans1D4" presStyleIdx="0" presStyleCnt="1"/>
      <dgm:spPr/>
      <dgm:t>
        <a:bodyPr/>
        <a:lstStyle/>
        <a:p>
          <a:endParaRPr lang="zh-TW" altLang="en-US"/>
        </a:p>
      </dgm:t>
    </dgm:pt>
    <dgm:pt modelId="{62216D9C-DB7A-413D-BAD5-A3C776DA2591}" type="pres">
      <dgm:prSet presAssocID="{3A8D0B6E-FF59-444F-B3DA-D155D82C1E5E}" presName="Name21" presStyleCnt="0"/>
      <dgm:spPr/>
    </dgm:pt>
    <dgm:pt modelId="{92BED84E-59F1-40B4-B206-DFF3B7AA2E43}" type="pres">
      <dgm:prSet presAssocID="{3A8D0B6E-FF59-444F-B3DA-D155D82C1E5E}" presName="level2Shape" presStyleLbl="node4" presStyleIdx="0" presStyleCnt="1" custScaleX="111896"/>
      <dgm:spPr/>
      <dgm:t>
        <a:bodyPr/>
        <a:lstStyle/>
        <a:p>
          <a:endParaRPr lang="zh-TW" altLang="en-US"/>
        </a:p>
      </dgm:t>
    </dgm:pt>
    <dgm:pt modelId="{EEE6FCF6-E265-4712-BCFE-391C96B89BC1}" type="pres">
      <dgm:prSet presAssocID="{3A8D0B6E-FF59-444F-B3DA-D155D82C1E5E}" presName="hierChild3" presStyleCnt="0"/>
      <dgm:spPr/>
    </dgm:pt>
    <dgm:pt modelId="{F553531F-7643-4DEC-9025-AFD174893084}" type="pres">
      <dgm:prSet presAssocID="{13F70188-4944-44FF-B227-91C36A1B7192}" presName="bgShapesFlow" presStyleCnt="0"/>
      <dgm:spPr/>
    </dgm:pt>
  </dgm:ptLst>
  <dgm:cxnLst>
    <dgm:cxn modelId="{0AF76875-737F-4B2A-BDDB-19171D24FA79}" type="presOf" srcId="{680C7AA4-B1AC-42B3-8A62-FF2767E0DF67}" destId="{07B135D6-C685-4462-AE50-E9B90CB28EC2}" srcOrd="0" destOrd="0" presId="urn:microsoft.com/office/officeart/2005/8/layout/hierarchy6"/>
    <dgm:cxn modelId="{9C4D2AA8-203B-428A-BFA3-2BB59F89E703}" type="presOf" srcId="{16331E11-06BB-4303-8616-AC761F654129}" destId="{B988D16E-AD4A-4C0E-8AD7-CE841AA42A8B}" srcOrd="0" destOrd="0" presId="urn:microsoft.com/office/officeart/2005/8/layout/hierarchy6"/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4A7A94EB-5B66-42BF-9550-63C603BBC20E}" type="presOf" srcId="{E2A8CD81-00DD-4F3F-BD5A-87810169C54F}" destId="{19C51191-1800-4CA6-A4C1-48FC2C3301CB}" srcOrd="0" destOrd="0" presId="urn:microsoft.com/office/officeart/2005/8/layout/hierarchy6"/>
    <dgm:cxn modelId="{296CE542-CB01-4650-8428-D69EAC224AAD}" type="presOf" srcId="{13F70188-4944-44FF-B227-91C36A1B7192}" destId="{11D37771-142D-4E97-B8AA-3CEAEC90D964}" srcOrd="0" destOrd="0" presId="urn:microsoft.com/office/officeart/2005/8/layout/hierarchy6"/>
    <dgm:cxn modelId="{2AA9FAAD-CCAB-47A6-A418-3ACAE1600B5E}" type="presOf" srcId="{9AA4F708-812D-4C17-BA78-E722A6611DF1}" destId="{C2E7A83A-2283-4F9B-BD21-7485AB62F17C}" srcOrd="0" destOrd="0" presId="urn:microsoft.com/office/officeart/2005/8/layout/hierarchy6"/>
    <dgm:cxn modelId="{8F5CBFE4-FB22-4A74-B993-0B610469B43E}" type="presOf" srcId="{3A8D0B6E-FF59-444F-B3DA-D155D82C1E5E}" destId="{92BED84E-59F1-40B4-B206-DFF3B7AA2E43}" srcOrd="0" destOrd="0" presId="urn:microsoft.com/office/officeart/2005/8/layout/hierarchy6"/>
    <dgm:cxn modelId="{67B1E901-E556-46D9-A1BB-0B240E729E2E}" type="presOf" srcId="{468DCB14-77F2-41FA-93ED-AFF39ACAD450}" destId="{53DEDB6F-2493-4820-AABF-6D204C701C97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09306575-F0D8-46B3-9E3C-F8249D3C1AB3}" type="presOf" srcId="{720C062E-D14B-44B1-A278-2EC4837CFB12}" destId="{91726800-9552-45C8-860A-BC9D5CFDCBEA}" srcOrd="0" destOrd="0" presId="urn:microsoft.com/office/officeart/2005/8/layout/hierarchy6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42541AC6-C05A-48BD-8A57-83A3F449BD96}" type="presParOf" srcId="{11D37771-142D-4E97-B8AA-3CEAEC90D964}" destId="{862B304A-B0B0-4F5E-B81D-1B12D4808367}" srcOrd="0" destOrd="0" presId="urn:microsoft.com/office/officeart/2005/8/layout/hierarchy6"/>
    <dgm:cxn modelId="{BA392A5F-7401-4756-B57F-E956E4DCC7BF}" type="presParOf" srcId="{862B304A-B0B0-4F5E-B81D-1B12D4808367}" destId="{2EA5ECE4-FE2C-443E-AE49-DE6A485F5B9E}" srcOrd="0" destOrd="0" presId="urn:microsoft.com/office/officeart/2005/8/layout/hierarchy6"/>
    <dgm:cxn modelId="{C7A464A9-8CA6-4DB3-B258-098A4BE8785A}" type="presParOf" srcId="{2EA5ECE4-FE2C-443E-AE49-DE6A485F5B9E}" destId="{81733CC3-06D3-47D9-8EFA-15D616AF8E41}" srcOrd="0" destOrd="0" presId="urn:microsoft.com/office/officeart/2005/8/layout/hierarchy6"/>
    <dgm:cxn modelId="{0FEF653B-D5E2-40F1-8FD4-2F0093C295C6}" type="presParOf" srcId="{81733CC3-06D3-47D9-8EFA-15D616AF8E41}" destId="{B988D16E-AD4A-4C0E-8AD7-CE841AA42A8B}" srcOrd="0" destOrd="0" presId="urn:microsoft.com/office/officeart/2005/8/layout/hierarchy6"/>
    <dgm:cxn modelId="{9F6FEEF1-2D11-4D2E-9533-03D733C40657}" type="presParOf" srcId="{81733CC3-06D3-47D9-8EFA-15D616AF8E41}" destId="{7DC40251-75D4-4ECD-A61D-4CD709458089}" srcOrd="1" destOrd="0" presId="urn:microsoft.com/office/officeart/2005/8/layout/hierarchy6"/>
    <dgm:cxn modelId="{7FE32D99-DFDF-49E5-B4B2-D524717D7523}" type="presParOf" srcId="{7DC40251-75D4-4ECD-A61D-4CD709458089}" destId="{91726800-9552-45C8-860A-BC9D5CFDCBEA}" srcOrd="0" destOrd="0" presId="urn:microsoft.com/office/officeart/2005/8/layout/hierarchy6"/>
    <dgm:cxn modelId="{C873302D-2885-4FC3-B950-4DF92E8BA1C9}" type="presParOf" srcId="{7DC40251-75D4-4ECD-A61D-4CD709458089}" destId="{6122C02B-8C47-4D51-A051-6E4EF7087289}" srcOrd="1" destOrd="0" presId="urn:microsoft.com/office/officeart/2005/8/layout/hierarchy6"/>
    <dgm:cxn modelId="{59FF0B2E-6B13-494C-A298-405DCCB5A9CC}" type="presParOf" srcId="{6122C02B-8C47-4D51-A051-6E4EF7087289}" destId="{53DEDB6F-2493-4820-AABF-6D204C701C97}" srcOrd="0" destOrd="0" presId="urn:microsoft.com/office/officeart/2005/8/layout/hierarchy6"/>
    <dgm:cxn modelId="{69A1BBEF-9835-4F9A-9293-14DECC05E023}" type="presParOf" srcId="{6122C02B-8C47-4D51-A051-6E4EF7087289}" destId="{4134ABE0-8C6E-4341-9156-9ACC2D5C238B}" srcOrd="1" destOrd="0" presId="urn:microsoft.com/office/officeart/2005/8/layout/hierarchy6"/>
    <dgm:cxn modelId="{DE84A8FF-9BF4-4822-BA5B-592D107D9A79}" type="presParOf" srcId="{4134ABE0-8C6E-4341-9156-9ACC2D5C238B}" destId="{07B135D6-C685-4462-AE50-E9B90CB28EC2}" srcOrd="0" destOrd="0" presId="urn:microsoft.com/office/officeart/2005/8/layout/hierarchy6"/>
    <dgm:cxn modelId="{E160FB12-AE95-4910-A61E-52EAD5BC95ED}" type="presParOf" srcId="{4134ABE0-8C6E-4341-9156-9ACC2D5C238B}" destId="{A473A56C-62DB-4556-BE43-DB7D68D32B0F}" srcOrd="1" destOrd="0" presId="urn:microsoft.com/office/officeart/2005/8/layout/hierarchy6"/>
    <dgm:cxn modelId="{8BC58E39-A4DA-4218-A8E7-2B93F58E6725}" type="presParOf" srcId="{A473A56C-62DB-4556-BE43-DB7D68D32B0F}" destId="{C2E7A83A-2283-4F9B-BD21-7485AB62F17C}" srcOrd="0" destOrd="0" presId="urn:microsoft.com/office/officeart/2005/8/layout/hierarchy6"/>
    <dgm:cxn modelId="{9A197909-24D0-4037-9D38-84AE4A3A0FF8}" type="presParOf" srcId="{A473A56C-62DB-4556-BE43-DB7D68D32B0F}" destId="{D3DE3BDC-983D-4991-BEF2-C7DC5FE92666}" srcOrd="1" destOrd="0" presId="urn:microsoft.com/office/officeart/2005/8/layout/hierarchy6"/>
    <dgm:cxn modelId="{DB6311D7-CA3C-456F-93E6-230A3C6E73F8}" type="presParOf" srcId="{D3DE3BDC-983D-4991-BEF2-C7DC5FE92666}" destId="{19C51191-1800-4CA6-A4C1-48FC2C3301CB}" srcOrd="0" destOrd="0" presId="urn:microsoft.com/office/officeart/2005/8/layout/hierarchy6"/>
    <dgm:cxn modelId="{A58DC2AC-5691-4F39-80B4-9D9DF222E099}" type="presParOf" srcId="{D3DE3BDC-983D-4991-BEF2-C7DC5FE92666}" destId="{62216D9C-DB7A-413D-BAD5-A3C776DA2591}" srcOrd="1" destOrd="0" presId="urn:microsoft.com/office/officeart/2005/8/layout/hierarchy6"/>
    <dgm:cxn modelId="{B9E2CE6E-7B52-4502-B034-590923E89B7E}" type="presParOf" srcId="{62216D9C-DB7A-413D-BAD5-A3C776DA2591}" destId="{92BED84E-59F1-40B4-B206-DFF3B7AA2E43}" srcOrd="0" destOrd="0" presId="urn:microsoft.com/office/officeart/2005/8/layout/hierarchy6"/>
    <dgm:cxn modelId="{D8C2733C-55F6-43C8-9B62-89F0BDDF77E5}" type="presParOf" srcId="{62216D9C-DB7A-413D-BAD5-A3C776DA2591}" destId="{EEE6FCF6-E265-4712-BCFE-391C96B89BC1}" srcOrd="1" destOrd="0" presId="urn:microsoft.com/office/officeart/2005/8/layout/hierarchy6"/>
    <dgm:cxn modelId="{D6E98E4C-7AC2-4851-A931-D77E0E3F56F2}" type="presParOf" srcId="{11D37771-142D-4E97-B8AA-3CEAEC90D964}" destId="{F553531F-7643-4DEC-9025-AFD174893084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網路訂單</a:t>
          </a:r>
        </a:p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拋轉系統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468DCB14-77F2-41FA-93ED-AFF39ACAD450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訂單作業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720C062E-D14B-44B1-A278-2EC4837CFB12}" type="parTrans" cxnId="{16013AC5-50E8-441D-8FAB-8D2DA30872D5}">
      <dgm:prSet/>
      <dgm:spPr>
        <a:ln>
          <a:solidFill>
            <a:schemeClr val="accent5"/>
          </a:solidFill>
        </a:ln>
      </dgm:spPr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40D65B3D-DD9C-409C-A8DF-34FF26918292}" type="sibTrans" cxnId="{16013AC5-50E8-441D-8FAB-8D2DA30872D5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9AA4F708-812D-4C17-BA78-E722A6611DF1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銷貨單據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680C7AA4-B1AC-42B3-8A62-FF2767E0DF67}" type="parTrans" cxnId="{E0C4C016-3036-4B01-BB08-FBFEE4176214}">
      <dgm:prSet/>
      <dgm:spPr>
        <a:ln>
          <a:solidFill>
            <a:schemeClr val="accent5"/>
          </a:solidFill>
        </a:ln>
      </dgm:spPr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F273ABA5-D10C-40C0-B7EF-9D8017848663}" type="sibTrans" cxnId="{E0C4C016-3036-4B01-BB08-FBFEE4176214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3A8D0B6E-FF59-444F-B3DA-D155D82C1E5E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銷貨退貨作業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7D5B251-A9C8-4DE6-964C-80DFFD933504}" type="sibTrans" cxnId="{73270655-1672-4EF1-A9D6-803D9D07388C}">
      <dgm:prSet/>
      <dgm:spPr/>
      <dgm:t>
        <a:bodyPr/>
        <a:lstStyle/>
        <a:p>
          <a:pPr algn="ctr"/>
          <a:endParaRPr lang="zh-TW" altLang="en-US" sz="1400"/>
        </a:p>
      </dgm:t>
    </dgm:pt>
    <dgm:pt modelId="{E2A8CD81-00DD-4F3F-BD5A-87810169C54F}" type="parTrans" cxnId="{73270655-1672-4EF1-A9D6-803D9D07388C}">
      <dgm:prSet/>
      <dgm:spPr>
        <a:ln>
          <a:solidFill>
            <a:schemeClr val="accent5"/>
          </a:solidFill>
        </a:ln>
      </dgm:spPr>
      <dgm:t>
        <a:bodyPr/>
        <a:lstStyle/>
        <a:p>
          <a:pPr algn="ctr"/>
          <a:endParaRPr lang="zh-TW" altLang="en-US" sz="1400"/>
        </a:p>
      </dgm:t>
    </dgm:pt>
    <dgm:pt modelId="{13244251-0D88-499E-85EA-D101ADE7E0D6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</a:t>
          </a:r>
          <a: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驗貨系統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E822EA4A-86A2-4104-91B3-0B1C12125501}" type="parTrans" cxnId="{64F63B0A-EF4E-4B80-88DD-D7572EF5872A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1FDF3001-DBA2-4124-947E-F7E3F6C1872A}" type="sibTrans" cxnId="{64F63B0A-EF4E-4B80-88DD-D7572EF5872A}">
      <dgm:prSet/>
      <dgm:spPr/>
      <dgm:t>
        <a:bodyPr/>
        <a:lstStyle/>
        <a:p>
          <a:endParaRPr lang="zh-TW" altLang="en-US" sz="1400"/>
        </a:p>
      </dgm:t>
    </dgm:pt>
    <dgm:pt modelId="{82E28642-A0F4-4ABA-95AD-918FBA762CC3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自動託運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單系統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0EC01832-F686-4823-AC4B-F171D90F4056}" type="parTrans" cxnId="{67A0E28F-71D2-4382-B135-85B4A7354BEB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437735A0-7B68-4AA2-B309-C32B4204D020}" type="sibTrans" cxnId="{67A0E28F-71D2-4382-B135-85B4A7354BEB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16240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91726800-9552-45C8-860A-BC9D5CFDCBEA}" type="pres">
      <dgm:prSet presAssocID="{720C062E-D14B-44B1-A278-2EC4837CFB12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6122C02B-8C47-4D51-A051-6E4EF7087289}" type="pres">
      <dgm:prSet presAssocID="{468DCB14-77F2-41FA-93ED-AFF39ACAD450}" presName="Name21" presStyleCnt="0"/>
      <dgm:spPr/>
      <dgm:t>
        <a:bodyPr/>
        <a:lstStyle/>
        <a:p>
          <a:endParaRPr lang="zh-TW" altLang="en-US"/>
        </a:p>
      </dgm:t>
    </dgm:pt>
    <dgm:pt modelId="{53DEDB6F-2493-4820-AABF-6D204C701C97}" type="pres">
      <dgm:prSet presAssocID="{468DCB14-77F2-41FA-93ED-AFF39ACAD450}" presName="level2Shape" presStyleLbl="node2" presStyleIdx="0" presStyleCnt="1" custScaleX="160663"/>
      <dgm:spPr/>
      <dgm:t>
        <a:bodyPr/>
        <a:lstStyle/>
        <a:p>
          <a:endParaRPr lang="zh-TW" altLang="en-US"/>
        </a:p>
      </dgm:t>
    </dgm:pt>
    <dgm:pt modelId="{4134ABE0-8C6E-4341-9156-9ACC2D5C238B}" type="pres">
      <dgm:prSet presAssocID="{468DCB14-77F2-41FA-93ED-AFF39ACAD450}" presName="hierChild3" presStyleCnt="0"/>
      <dgm:spPr/>
      <dgm:t>
        <a:bodyPr/>
        <a:lstStyle/>
        <a:p>
          <a:endParaRPr lang="zh-TW" altLang="en-US"/>
        </a:p>
      </dgm:t>
    </dgm:pt>
    <dgm:pt modelId="{07B135D6-C685-4462-AE50-E9B90CB28EC2}" type="pres">
      <dgm:prSet presAssocID="{680C7AA4-B1AC-42B3-8A62-FF2767E0DF67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A473A56C-62DB-4556-BE43-DB7D68D32B0F}" type="pres">
      <dgm:prSet presAssocID="{9AA4F708-812D-4C17-BA78-E722A6611DF1}" presName="Name21" presStyleCnt="0"/>
      <dgm:spPr/>
      <dgm:t>
        <a:bodyPr/>
        <a:lstStyle/>
        <a:p>
          <a:endParaRPr lang="zh-TW" altLang="en-US"/>
        </a:p>
      </dgm:t>
    </dgm:pt>
    <dgm:pt modelId="{C2E7A83A-2283-4F9B-BD21-7485AB62F17C}" type="pres">
      <dgm:prSet presAssocID="{9AA4F708-812D-4C17-BA78-E722A6611DF1}" presName="level2Shape" presStyleLbl="node3" presStyleIdx="0" presStyleCnt="1" custScaleX="160663"/>
      <dgm:spPr/>
      <dgm:t>
        <a:bodyPr/>
        <a:lstStyle/>
        <a:p>
          <a:endParaRPr lang="zh-TW" altLang="en-US"/>
        </a:p>
      </dgm:t>
    </dgm:pt>
    <dgm:pt modelId="{D3DE3BDC-983D-4991-BEF2-C7DC5FE92666}" type="pres">
      <dgm:prSet presAssocID="{9AA4F708-812D-4C17-BA78-E722A6611DF1}" presName="hierChild3" presStyleCnt="0"/>
      <dgm:spPr/>
      <dgm:t>
        <a:bodyPr/>
        <a:lstStyle/>
        <a:p>
          <a:endParaRPr lang="zh-TW" altLang="en-US"/>
        </a:p>
      </dgm:t>
    </dgm:pt>
    <dgm:pt modelId="{19C51191-1800-4CA6-A4C1-48FC2C3301CB}" type="pres">
      <dgm:prSet presAssocID="{E2A8CD81-00DD-4F3F-BD5A-87810169C54F}" presName="Name19" presStyleLbl="parChTrans1D4" presStyleIdx="0" presStyleCnt="3"/>
      <dgm:spPr/>
      <dgm:t>
        <a:bodyPr/>
        <a:lstStyle/>
        <a:p>
          <a:endParaRPr lang="zh-TW" altLang="en-US"/>
        </a:p>
      </dgm:t>
    </dgm:pt>
    <dgm:pt modelId="{62216D9C-DB7A-413D-BAD5-A3C776DA2591}" type="pres">
      <dgm:prSet presAssocID="{3A8D0B6E-FF59-444F-B3DA-D155D82C1E5E}" presName="Name21" presStyleCnt="0"/>
      <dgm:spPr/>
      <dgm:t>
        <a:bodyPr/>
        <a:lstStyle/>
        <a:p>
          <a:endParaRPr lang="zh-TW" altLang="en-US"/>
        </a:p>
      </dgm:t>
    </dgm:pt>
    <dgm:pt modelId="{92BED84E-59F1-40B4-B206-DFF3B7AA2E43}" type="pres">
      <dgm:prSet presAssocID="{3A8D0B6E-FF59-444F-B3DA-D155D82C1E5E}" presName="level2Shape" presStyleLbl="node4" presStyleIdx="0" presStyleCnt="3" custScaleX="160663"/>
      <dgm:spPr/>
      <dgm:t>
        <a:bodyPr/>
        <a:lstStyle/>
        <a:p>
          <a:endParaRPr lang="zh-TW" altLang="en-US"/>
        </a:p>
      </dgm:t>
    </dgm:pt>
    <dgm:pt modelId="{EEE6FCF6-E265-4712-BCFE-391C96B89BC1}" type="pres">
      <dgm:prSet presAssocID="{3A8D0B6E-FF59-444F-B3DA-D155D82C1E5E}" presName="hierChild3" presStyleCnt="0"/>
      <dgm:spPr/>
      <dgm:t>
        <a:bodyPr/>
        <a:lstStyle/>
        <a:p>
          <a:endParaRPr lang="zh-TW" altLang="en-US"/>
        </a:p>
      </dgm:t>
    </dgm:pt>
    <dgm:pt modelId="{AFA4CF82-9FC8-4F13-A774-1CC7AA2D1081}" type="pres">
      <dgm:prSet presAssocID="{E822EA4A-86A2-4104-91B3-0B1C12125501}" presName="Name19" presStyleLbl="parChTrans1D4" presStyleIdx="1" presStyleCnt="3"/>
      <dgm:spPr/>
      <dgm:t>
        <a:bodyPr/>
        <a:lstStyle/>
        <a:p>
          <a:endParaRPr lang="zh-TW" altLang="en-US"/>
        </a:p>
      </dgm:t>
    </dgm:pt>
    <dgm:pt modelId="{8C21F155-8067-4849-B4A7-20451D283E66}" type="pres">
      <dgm:prSet presAssocID="{13244251-0D88-499E-85EA-D101ADE7E0D6}" presName="Name21" presStyleCnt="0"/>
      <dgm:spPr/>
      <dgm:t>
        <a:bodyPr/>
        <a:lstStyle/>
        <a:p>
          <a:endParaRPr lang="zh-TW" altLang="en-US"/>
        </a:p>
      </dgm:t>
    </dgm:pt>
    <dgm:pt modelId="{B314D035-E540-49DD-AF83-E7F4009CB791}" type="pres">
      <dgm:prSet presAssocID="{13244251-0D88-499E-85EA-D101ADE7E0D6}" presName="level2Shape" presStyleLbl="node4" presStyleIdx="1" presStyleCnt="3" custScaleX="160700"/>
      <dgm:spPr/>
      <dgm:t>
        <a:bodyPr/>
        <a:lstStyle/>
        <a:p>
          <a:endParaRPr lang="zh-TW" altLang="en-US"/>
        </a:p>
      </dgm:t>
    </dgm:pt>
    <dgm:pt modelId="{BD7DE65E-F057-4631-8448-C844EE0C7095}" type="pres">
      <dgm:prSet presAssocID="{13244251-0D88-499E-85EA-D101ADE7E0D6}" presName="hierChild3" presStyleCnt="0"/>
      <dgm:spPr/>
      <dgm:t>
        <a:bodyPr/>
        <a:lstStyle/>
        <a:p>
          <a:endParaRPr lang="zh-TW" altLang="en-US"/>
        </a:p>
      </dgm:t>
    </dgm:pt>
    <dgm:pt modelId="{CE8A06AA-38E9-4348-9BF0-F66BE9C8004F}" type="pres">
      <dgm:prSet presAssocID="{0EC01832-F686-4823-AC4B-F171D90F4056}" presName="Name19" presStyleLbl="parChTrans1D4" presStyleIdx="2" presStyleCnt="3"/>
      <dgm:spPr/>
      <dgm:t>
        <a:bodyPr/>
        <a:lstStyle/>
        <a:p>
          <a:endParaRPr lang="zh-TW" altLang="en-US"/>
        </a:p>
      </dgm:t>
    </dgm:pt>
    <dgm:pt modelId="{113AE73B-3724-4BFC-BF78-D7A460ADF026}" type="pres">
      <dgm:prSet presAssocID="{82E28642-A0F4-4ABA-95AD-918FBA762CC3}" presName="Name21" presStyleCnt="0"/>
      <dgm:spPr/>
      <dgm:t>
        <a:bodyPr/>
        <a:lstStyle/>
        <a:p>
          <a:endParaRPr lang="zh-TW" altLang="en-US"/>
        </a:p>
      </dgm:t>
    </dgm:pt>
    <dgm:pt modelId="{83F94780-D6BF-4DB1-87CE-E6AC5F5EE4DC}" type="pres">
      <dgm:prSet presAssocID="{82E28642-A0F4-4ABA-95AD-918FBA762CC3}" presName="level2Shape" presStyleLbl="node4" presStyleIdx="2" presStyleCnt="3" custScaleX="155638"/>
      <dgm:spPr/>
      <dgm:t>
        <a:bodyPr/>
        <a:lstStyle/>
        <a:p>
          <a:endParaRPr lang="zh-TW" altLang="en-US"/>
        </a:p>
      </dgm:t>
    </dgm:pt>
    <dgm:pt modelId="{ED52343A-1C6E-4F98-B778-7EAD073C22CB}" type="pres">
      <dgm:prSet presAssocID="{82E28642-A0F4-4ABA-95AD-918FBA762CC3}" presName="hierChild3" presStyleCnt="0"/>
      <dgm:spPr/>
      <dgm:t>
        <a:bodyPr/>
        <a:lstStyle/>
        <a:p>
          <a:endParaRPr lang="zh-TW" altLang="en-US"/>
        </a:p>
      </dgm:t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EA7EA9A2-FFE8-4B86-9F7C-B466D4FE6699}" type="presOf" srcId="{720C062E-D14B-44B1-A278-2EC4837CFB12}" destId="{91726800-9552-45C8-860A-BC9D5CFDCBEA}" srcOrd="0" destOrd="0" presId="urn:microsoft.com/office/officeart/2005/8/layout/hierarchy6"/>
    <dgm:cxn modelId="{67A0E28F-71D2-4382-B135-85B4A7354BEB}" srcId="{13244251-0D88-499E-85EA-D101ADE7E0D6}" destId="{82E28642-A0F4-4ABA-95AD-918FBA762CC3}" srcOrd="0" destOrd="0" parTransId="{0EC01832-F686-4823-AC4B-F171D90F4056}" sibTransId="{437735A0-7B68-4AA2-B309-C32B4204D020}"/>
    <dgm:cxn modelId="{16013AC5-50E8-441D-8FAB-8D2DA30872D5}" srcId="{16331E11-06BB-4303-8616-AC761F654129}" destId="{468DCB14-77F2-41FA-93ED-AFF39ACAD450}" srcOrd="0" destOrd="0" parTransId="{720C062E-D14B-44B1-A278-2EC4837CFB12}" sibTransId="{40D65B3D-DD9C-409C-A8DF-34FF26918292}"/>
    <dgm:cxn modelId="{213E27B5-98BE-49EA-89DC-664D1D912386}" type="presOf" srcId="{16331E11-06BB-4303-8616-AC761F654129}" destId="{B988D16E-AD4A-4C0E-8AD7-CE841AA42A8B}" srcOrd="0" destOrd="0" presId="urn:microsoft.com/office/officeart/2005/8/layout/hierarchy6"/>
    <dgm:cxn modelId="{06AE6B20-7302-4D05-BEC3-EAE765AD4B25}" type="presOf" srcId="{13F70188-4944-44FF-B227-91C36A1B7192}" destId="{11D37771-142D-4E97-B8AA-3CEAEC90D964}" srcOrd="0" destOrd="0" presId="urn:microsoft.com/office/officeart/2005/8/layout/hierarchy6"/>
    <dgm:cxn modelId="{4857B0F4-3FB4-4646-BA59-0AC4B783DAD0}" type="presOf" srcId="{E2A8CD81-00DD-4F3F-BD5A-87810169C54F}" destId="{19C51191-1800-4CA6-A4C1-48FC2C3301CB}" srcOrd="0" destOrd="0" presId="urn:microsoft.com/office/officeart/2005/8/layout/hierarchy6"/>
    <dgm:cxn modelId="{192552E2-04D9-4369-B229-55B57175AD98}" type="presOf" srcId="{3A8D0B6E-FF59-444F-B3DA-D155D82C1E5E}" destId="{92BED84E-59F1-40B4-B206-DFF3B7AA2E43}" srcOrd="0" destOrd="0" presId="urn:microsoft.com/office/officeart/2005/8/layout/hierarchy6"/>
    <dgm:cxn modelId="{73270655-1672-4EF1-A9D6-803D9D07388C}" srcId="{9AA4F708-812D-4C17-BA78-E722A6611DF1}" destId="{3A8D0B6E-FF59-444F-B3DA-D155D82C1E5E}" srcOrd="0" destOrd="0" parTransId="{E2A8CD81-00DD-4F3F-BD5A-87810169C54F}" sibTransId="{07D5B251-A9C8-4DE6-964C-80DFFD933504}"/>
    <dgm:cxn modelId="{58FB0C59-6F6F-4E30-B42D-84BA93C3A38D}" type="presOf" srcId="{E822EA4A-86A2-4104-91B3-0B1C12125501}" destId="{AFA4CF82-9FC8-4F13-A774-1CC7AA2D1081}" srcOrd="0" destOrd="0" presId="urn:microsoft.com/office/officeart/2005/8/layout/hierarchy6"/>
    <dgm:cxn modelId="{31EDFFDA-778C-4BCD-8934-E0CE4F7A3FD5}" type="presOf" srcId="{13244251-0D88-499E-85EA-D101ADE7E0D6}" destId="{B314D035-E540-49DD-AF83-E7F4009CB791}" srcOrd="0" destOrd="0" presId="urn:microsoft.com/office/officeart/2005/8/layout/hierarchy6"/>
    <dgm:cxn modelId="{E0C4C016-3036-4B01-BB08-FBFEE4176214}" srcId="{468DCB14-77F2-41FA-93ED-AFF39ACAD450}" destId="{9AA4F708-812D-4C17-BA78-E722A6611DF1}" srcOrd="0" destOrd="0" parTransId="{680C7AA4-B1AC-42B3-8A62-FF2767E0DF67}" sibTransId="{F273ABA5-D10C-40C0-B7EF-9D8017848663}"/>
    <dgm:cxn modelId="{CD5E452F-758B-4753-BFDE-27AA5375DE78}" type="presOf" srcId="{0EC01832-F686-4823-AC4B-F171D90F4056}" destId="{CE8A06AA-38E9-4348-9BF0-F66BE9C8004F}" srcOrd="0" destOrd="0" presId="urn:microsoft.com/office/officeart/2005/8/layout/hierarchy6"/>
    <dgm:cxn modelId="{9D57C610-1808-419F-A58C-96D5DA45903E}" type="presOf" srcId="{680C7AA4-B1AC-42B3-8A62-FF2767E0DF67}" destId="{07B135D6-C685-4462-AE50-E9B90CB28EC2}" srcOrd="0" destOrd="0" presId="urn:microsoft.com/office/officeart/2005/8/layout/hierarchy6"/>
    <dgm:cxn modelId="{64F63B0A-EF4E-4B80-88DD-D7572EF5872A}" srcId="{3A8D0B6E-FF59-444F-B3DA-D155D82C1E5E}" destId="{13244251-0D88-499E-85EA-D101ADE7E0D6}" srcOrd="0" destOrd="0" parTransId="{E822EA4A-86A2-4104-91B3-0B1C12125501}" sibTransId="{1FDF3001-DBA2-4124-947E-F7E3F6C1872A}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3247470C-DF8F-4770-BF6F-13560DC870F8}" type="presOf" srcId="{82E28642-A0F4-4ABA-95AD-918FBA762CC3}" destId="{83F94780-D6BF-4DB1-87CE-E6AC5F5EE4DC}" srcOrd="0" destOrd="0" presId="urn:microsoft.com/office/officeart/2005/8/layout/hierarchy6"/>
    <dgm:cxn modelId="{03563989-B9CD-44F5-A833-1FD5E782817A}" type="presOf" srcId="{9AA4F708-812D-4C17-BA78-E722A6611DF1}" destId="{C2E7A83A-2283-4F9B-BD21-7485AB62F17C}" srcOrd="0" destOrd="0" presId="urn:microsoft.com/office/officeart/2005/8/layout/hierarchy6"/>
    <dgm:cxn modelId="{F0FD107A-41F3-44C0-BB98-7BA75F86120D}" type="presOf" srcId="{468DCB14-77F2-41FA-93ED-AFF39ACAD450}" destId="{53DEDB6F-2493-4820-AABF-6D204C701C97}" srcOrd="0" destOrd="0" presId="urn:microsoft.com/office/officeart/2005/8/layout/hierarchy6"/>
    <dgm:cxn modelId="{46D0570D-E5D7-4B91-A33D-FF348B2337E0}" type="presParOf" srcId="{11D37771-142D-4E97-B8AA-3CEAEC90D964}" destId="{862B304A-B0B0-4F5E-B81D-1B12D4808367}" srcOrd="0" destOrd="0" presId="urn:microsoft.com/office/officeart/2005/8/layout/hierarchy6"/>
    <dgm:cxn modelId="{0F42D49D-C254-499B-B5A8-6B033F940099}" type="presParOf" srcId="{862B304A-B0B0-4F5E-B81D-1B12D4808367}" destId="{2EA5ECE4-FE2C-443E-AE49-DE6A485F5B9E}" srcOrd="0" destOrd="0" presId="urn:microsoft.com/office/officeart/2005/8/layout/hierarchy6"/>
    <dgm:cxn modelId="{FB49815C-A2B9-43EA-BF18-AF296504647B}" type="presParOf" srcId="{2EA5ECE4-FE2C-443E-AE49-DE6A485F5B9E}" destId="{81733CC3-06D3-47D9-8EFA-15D616AF8E41}" srcOrd="0" destOrd="0" presId="urn:microsoft.com/office/officeart/2005/8/layout/hierarchy6"/>
    <dgm:cxn modelId="{C5E14BAC-57A8-4197-AE86-4B1B11FFA10E}" type="presParOf" srcId="{81733CC3-06D3-47D9-8EFA-15D616AF8E41}" destId="{B988D16E-AD4A-4C0E-8AD7-CE841AA42A8B}" srcOrd="0" destOrd="0" presId="urn:microsoft.com/office/officeart/2005/8/layout/hierarchy6"/>
    <dgm:cxn modelId="{0BE317BD-B4D0-4185-8C4D-0C11EC88EC28}" type="presParOf" srcId="{81733CC3-06D3-47D9-8EFA-15D616AF8E41}" destId="{7DC40251-75D4-4ECD-A61D-4CD709458089}" srcOrd="1" destOrd="0" presId="urn:microsoft.com/office/officeart/2005/8/layout/hierarchy6"/>
    <dgm:cxn modelId="{EAC89816-A79F-4005-B13E-AAAF153FA38D}" type="presParOf" srcId="{7DC40251-75D4-4ECD-A61D-4CD709458089}" destId="{91726800-9552-45C8-860A-BC9D5CFDCBEA}" srcOrd="0" destOrd="0" presId="urn:microsoft.com/office/officeart/2005/8/layout/hierarchy6"/>
    <dgm:cxn modelId="{F1202071-2EDD-464F-8485-992BDD84E954}" type="presParOf" srcId="{7DC40251-75D4-4ECD-A61D-4CD709458089}" destId="{6122C02B-8C47-4D51-A051-6E4EF7087289}" srcOrd="1" destOrd="0" presId="urn:microsoft.com/office/officeart/2005/8/layout/hierarchy6"/>
    <dgm:cxn modelId="{58B99ADC-9B04-47D6-8927-7CE7E6C3650B}" type="presParOf" srcId="{6122C02B-8C47-4D51-A051-6E4EF7087289}" destId="{53DEDB6F-2493-4820-AABF-6D204C701C97}" srcOrd="0" destOrd="0" presId="urn:microsoft.com/office/officeart/2005/8/layout/hierarchy6"/>
    <dgm:cxn modelId="{939A4B2F-FF20-42FD-92E9-F520AC4AA3A9}" type="presParOf" srcId="{6122C02B-8C47-4D51-A051-6E4EF7087289}" destId="{4134ABE0-8C6E-4341-9156-9ACC2D5C238B}" srcOrd="1" destOrd="0" presId="urn:microsoft.com/office/officeart/2005/8/layout/hierarchy6"/>
    <dgm:cxn modelId="{BFA1B2CB-57C0-4371-BA00-6B3330F65909}" type="presParOf" srcId="{4134ABE0-8C6E-4341-9156-9ACC2D5C238B}" destId="{07B135D6-C685-4462-AE50-E9B90CB28EC2}" srcOrd="0" destOrd="0" presId="urn:microsoft.com/office/officeart/2005/8/layout/hierarchy6"/>
    <dgm:cxn modelId="{D7197641-A1FA-43B8-BEDC-B697150797A1}" type="presParOf" srcId="{4134ABE0-8C6E-4341-9156-9ACC2D5C238B}" destId="{A473A56C-62DB-4556-BE43-DB7D68D32B0F}" srcOrd="1" destOrd="0" presId="urn:microsoft.com/office/officeart/2005/8/layout/hierarchy6"/>
    <dgm:cxn modelId="{4BAB6095-485F-47FE-9B90-262BA2ACAA9B}" type="presParOf" srcId="{A473A56C-62DB-4556-BE43-DB7D68D32B0F}" destId="{C2E7A83A-2283-4F9B-BD21-7485AB62F17C}" srcOrd="0" destOrd="0" presId="urn:microsoft.com/office/officeart/2005/8/layout/hierarchy6"/>
    <dgm:cxn modelId="{690F9613-7A15-449F-BB33-A93473DBE8DD}" type="presParOf" srcId="{A473A56C-62DB-4556-BE43-DB7D68D32B0F}" destId="{D3DE3BDC-983D-4991-BEF2-C7DC5FE92666}" srcOrd="1" destOrd="0" presId="urn:microsoft.com/office/officeart/2005/8/layout/hierarchy6"/>
    <dgm:cxn modelId="{DE79BC6B-143B-4F69-9658-C92BA4D4F0E2}" type="presParOf" srcId="{D3DE3BDC-983D-4991-BEF2-C7DC5FE92666}" destId="{19C51191-1800-4CA6-A4C1-48FC2C3301CB}" srcOrd="0" destOrd="0" presId="urn:microsoft.com/office/officeart/2005/8/layout/hierarchy6"/>
    <dgm:cxn modelId="{8BD4F218-F514-4F1D-A572-56FFB2CCA527}" type="presParOf" srcId="{D3DE3BDC-983D-4991-BEF2-C7DC5FE92666}" destId="{62216D9C-DB7A-413D-BAD5-A3C776DA2591}" srcOrd="1" destOrd="0" presId="urn:microsoft.com/office/officeart/2005/8/layout/hierarchy6"/>
    <dgm:cxn modelId="{0EBABFB6-623F-4A8F-86E6-543725A6801F}" type="presParOf" srcId="{62216D9C-DB7A-413D-BAD5-A3C776DA2591}" destId="{92BED84E-59F1-40B4-B206-DFF3B7AA2E43}" srcOrd="0" destOrd="0" presId="urn:microsoft.com/office/officeart/2005/8/layout/hierarchy6"/>
    <dgm:cxn modelId="{3DFB32DB-BAE0-4EE5-9FB3-43F977AF6603}" type="presParOf" srcId="{62216D9C-DB7A-413D-BAD5-A3C776DA2591}" destId="{EEE6FCF6-E265-4712-BCFE-391C96B89BC1}" srcOrd="1" destOrd="0" presId="urn:microsoft.com/office/officeart/2005/8/layout/hierarchy6"/>
    <dgm:cxn modelId="{A28C5493-87FD-4751-B590-3454CEC7F168}" type="presParOf" srcId="{EEE6FCF6-E265-4712-BCFE-391C96B89BC1}" destId="{AFA4CF82-9FC8-4F13-A774-1CC7AA2D1081}" srcOrd="0" destOrd="0" presId="urn:microsoft.com/office/officeart/2005/8/layout/hierarchy6"/>
    <dgm:cxn modelId="{180C8356-F8F7-47FF-B286-E314DC86583B}" type="presParOf" srcId="{EEE6FCF6-E265-4712-BCFE-391C96B89BC1}" destId="{8C21F155-8067-4849-B4A7-20451D283E66}" srcOrd="1" destOrd="0" presId="urn:microsoft.com/office/officeart/2005/8/layout/hierarchy6"/>
    <dgm:cxn modelId="{8C42CED8-9E6C-455D-8C02-077D4F7C0579}" type="presParOf" srcId="{8C21F155-8067-4849-B4A7-20451D283E66}" destId="{B314D035-E540-49DD-AF83-E7F4009CB791}" srcOrd="0" destOrd="0" presId="urn:microsoft.com/office/officeart/2005/8/layout/hierarchy6"/>
    <dgm:cxn modelId="{985E96AC-0A69-4808-9C10-353C6B8881F7}" type="presParOf" srcId="{8C21F155-8067-4849-B4A7-20451D283E66}" destId="{BD7DE65E-F057-4631-8448-C844EE0C7095}" srcOrd="1" destOrd="0" presId="urn:microsoft.com/office/officeart/2005/8/layout/hierarchy6"/>
    <dgm:cxn modelId="{362D975F-1F67-439E-8D4B-7BEED739C40B}" type="presParOf" srcId="{BD7DE65E-F057-4631-8448-C844EE0C7095}" destId="{CE8A06AA-38E9-4348-9BF0-F66BE9C8004F}" srcOrd="0" destOrd="0" presId="urn:microsoft.com/office/officeart/2005/8/layout/hierarchy6"/>
    <dgm:cxn modelId="{BFCB4C2A-EAA1-43AE-80DE-22B3701C8FF5}" type="presParOf" srcId="{BD7DE65E-F057-4631-8448-C844EE0C7095}" destId="{113AE73B-3724-4BFC-BF78-D7A460ADF026}" srcOrd="1" destOrd="0" presId="urn:microsoft.com/office/officeart/2005/8/layout/hierarchy6"/>
    <dgm:cxn modelId="{D93E2B51-F600-4575-BAD4-B8666A5732D7}" type="presParOf" srcId="{113AE73B-3724-4BFC-BF78-D7A460ADF026}" destId="{83F94780-D6BF-4DB1-87CE-E6AC5F5EE4DC}" srcOrd="0" destOrd="0" presId="urn:microsoft.com/office/officeart/2005/8/layout/hierarchy6"/>
    <dgm:cxn modelId="{C29BC71B-A824-4215-86CD-2A0325E9B252}" type="presParOf" srcId="{113AE73B-3724-4BFC-BF78-D7A460ADF026}" destId="{ED52343A-1C6E-4F98-B778-7EAD073C22CB}" srcOrd="1" destOrd="0" presId="urn:microsoft.com/office/officeart/2005/8/layout/hierarchy6"/>
    <dgm:cxn modelId="{252CD003-EF19-448D-B979-4880CCFD60A3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業務員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業績排行表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68776AB3-BD17-4A55-BBA3-0FA4743330E0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產品細類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利潤分析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2A49AC4B-0734-40B2-89B1-DD59700C6A30}" type="parTrans" cxnId="{4D6F9A12-C58A-4E71-9637-EB769C99C59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4AFA891C-D7D8-4747-8289-C5849ED2F41C}" type="sibTrans" cxnId="{4D6F9A12-C58A-4E71-9637-EB769C99C594}">
      <dgm:prSet/>
      <dgm:spPr/>
      <dgm:t>
        <a:bodyPr/>
        <a:lstStyle/>
        <a:p>
          <a:endParaRPr lang="zh-TW" altLang="en-US" sz="1400"/>
        </a:p>
      </dgm:t>
    </dgm:pt>
    <dgm:pt modelId="{25695DD3-296E-458A-B5F3-C75AD4A43D13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產品銷售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排行分析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9EC64AB0-749D-4BC1-95E4-713D36DD36DD}" type="parTrans" cxnId="{889BE248-5481-4BCA-A31C-A1D350AE57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7DA3A96F-78EE-490D-809D-4C5EC7769218}" type="sibTrans" cxnId="{889BE248-5481-4BCA-A31C-A1D350AE577C}">
      <dgm:prSet/>
      <dgm:spPr/>
      <dgm:t>
        <a:bodyPr/>
        <a:lstStyle/>
        <a:p>
          <a:endParaRPr lang="zh-TW" altLang="en-US" sz="1400"/>
        </a:p>
      </dgm:t>
    </dgm:pt>
    <dgm:pt modelId="{B70E640D-BF60-4412-B797-FEA7FD31F7FB}">
      <dgm:prSet phldrT="[文字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客戶銷售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利潤分析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FF12BBD9-D0ED-47E0-B462-044FE38F20EA}" type="parTrans" cxnId="{05529C49-FC9A-48E4-B49C-04A7C77A89D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074D17D3-DBFF-46D3-9B21-788ABAFEA9EB}" type="sibTrans" cxnId="{05529C49-FC9A-48E4-B49C-04A7C77A89D4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74830" custScaleY="45741" custLinFactNeighborY="-2535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7476C834-4776-4887-8B00-F36A6EFDA1F7}" type="pres">
      <dgm:prSet presAssocID="{2A49AC4B-0734-40B2-89B1-DD59700C6A30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D0EE012D-710A-4E37-A483-19DA8B0502BA}" type="pres">
      <dgm:prSet presAssocID="{68776AB3-BD17-4A55-BBA3-0FA4743330E0}" presName="Name21" presStyleCnt="0"/>
      <dgm:spPr/>
    </dgm:pt>
    <dgm:pt modelId="{5880A41A-4CA0-407F-A5D5-0FFB5D3F7466}" type="pres">
      <dgm:prSet presAssocID="{68776AB3-BD17-4A55-BBA3-0FA4743330E0}" presName="level2Shape" presStyleLbl="node2" presStyleIdx="0" presStyleCnt="1" custScaleX="74996" custScaleY="48070" custLinFactNeighborX="-83" custLinFactNeighborY="-49030"/>
      <dgm:spPr/>
      <dgm:t>
        <a:bodyPr/>
        <a:lstStyle/>
        <a:p>
          <a:endParaRPr lang="zh-TW" altLang="en-US"/>
        </a:p>
      </dgm:t>
    </dgm:pt>
    <dgm:pt modelId="{E2B92BD1-A734-4591-BEBA-54D41F47882B}" type="pres">
      <dgm:prSet presAssocID="{68776AB3-BD17-4A55-BBA3-0FA4743330E0}" presName="hierChild3" presStyleCnt="0"/>
      <dgm:spPr/>
    </dgm:pt>
    <dgm:pt modelId="{83622166-695A-4263-9E25-FF3C34A3D9A0}" type="pres">
      <dgm:prSet presAssocID="{9EC64AB0-749D-4BC1-95E4-713D36DD36DD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15692392-D544-4E9A-BBBB-56B8ADCBF8C0}" type="pres">
      <dgm:prSet presAssocID="{25695DD3-296E-458A-B5F3-C75AD4A43D13}" presName="Name21" presStyleCnt="0"/>
      <dgm:spPr/>
    </dgm:pt>
    <dgm:pt modelId="{9AA42979-0128-4CDB-B9C0-BBC6D4254165}" type="pres">
      <dgm:prSet presAssocID="{25695DD3-296E-458A-B5F3-C75AD4A43D13}" presName="level2Shape" presStyleLbl="node3" presStyleIdx="0" presStyleCnt="1" custScaleX="74996" custScaleY="44600" custLinFactNeighborX="-83" custLinFactNeighborY="-73390"/>
      <dgm:spPr/>
      <dgm:t>
        <a:bodyPr/>
        <a:lstStyle/>
        <a:p>
          <a:endParaRPr lang="zh-TW" altLang="en-US"/>
        </a:p>
      </dgm:t>
    </dgm:pt>
    <dgm:pt modelId="{9171BD00-04DB-4FBC-89E6-F51A719F4A97}" type="pres">
      <dgm:prSet presAssocID="{25695DD3-296E-458A-B5F3-C75AD4A43D13}" presName="hierChild3" presStyleCnt="0"/>
      <dgm:spPr/>
    </dgm:pt>
    <dgm:pt modelId="{8C2A5438-CE4F-458E-B43A-3176B419348A}" type="pres">
      <dgm:prSet presAssocID="{FF12BBD9-D0ED-47E0-B462-044FE38F20EA}" presName="Name19" presStyleLbl="parChTrans1D4" presStyleIdx="0" presStyleCnt="1"/>
      <dgm:spPr/>
      <dgm:t>
        <a:bodyPr/>
        <a:lstStyle/>
        <a:p>
          <a:endParaRPr lang="zh-TW" altLang="en-US"/>
        </a:p>
      </dgm:t>
    </dgm:pt>
    <dgm:pt modelId="{CA267D11-62CC-4CA9-96B9-5808EF61368E}" type="pres">
      <dgm:prSet presAssocID="{B70E640D-BF60-4412-B797-FEA7FD31F7FB}" presName="Name21" presStyleCnt="0"/>
      <dgm:spPr/>
    </dgm:pt>
    <dgm:pt modelId="{FFA58CFE-9969-4DC5-A4AE-BEEF4E5549CC}" type="pres">
      <dgm:prSet presAssocID="{B70E640D-BF60-4412-B797-FEA7FD31F7FB}" presName="level2Shape" presStyleLbl="node4" presStyleIdx="0" presStyleCnt="1" custScaleX="74992" custScaleY="50166" custLinFactNeighborX="-81" custLinFactNeighborY="-95685"/>
      <dgm:spPr/>
      <dgm:t>
        <a:bodyPr/>
        <a:lstStyle/>
        <a:p>
          <a:endParaRPr lang="zh-TW" altLang="en-US"/>
        </a:p>
      </dgm:t>
    </dgm:pt>
    <dgm:pt modelId="{59DCD526-3B52-40F0-9023-EB0AB19A02B4}" type="pres">
      <dgm:prSet presAssocID="{B70E640D-BF60-4412-B797-FEA7FD31F7FB}" presName="hierChild3" presStyleCnt="0"/>
      <dgm:spPr/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AF8824F2-9402-4787-9633-D6D5147DBB4F}" type="presOf" srcId="{25695DD3-296E-458A-B5F3-C75AD4A43D13}" destId="{9AA42979-0128-4CDB-B9C0-BBC6D4254165}" srcOrd="0" destOrd="0" presId="urn:microsoft.com/office/officeart/2005/8/layout/hierarchy6"/>
    <dgm:cxn modelId="{05529C49-FC9A-48E4-B49C-04A7C77A89D4}" srcId="{25695DD3-296E-458A-B5F3-C75AD4A43D13}" destId="{B70E640D-BF60-4412-B797-FEA7FD31F7FB}" srcOrd="0" destOrd="0" parTransId="{FF12BBD9-D0ED-47E0-B462-044FE38F20EA}" sibTransId="{074D17D3-DBFF-46D3-9B21-788ABAFEA9EB}"/>
    <dgm:cxn modelId="{4D6F9A12-C58A-4E71-9637-EB769C99C594}" srcId="{16331E11-06BB-4303-8616-AC761F654129}" destId="{68776AB3-BD17-4A55-BBA3-0FA4743330E0}" srcOrd="0" destOrd="0" parTransId="{2A49AC4B-0734-40B2-89B1-DD59700C6A30}" sibTransId="{4AFA891C-D7D8-4747-8289-C5849ED2F41C}"/>
    <dgm:cxn modelId="{2E02EF4C-54C8-4785-973B-8B0B0B2A80FE}" type="presOf" srcId="{2A49AC4B-0734-40B2-89B1-DD59700C6A30}" destId="{7476C834-4776-4887-8B00-F36A6EFDA1F7}" srcOrd="0" destOrd="0" presId="urn:microsoft.com/office/officeart/2005/8/layout/hierarchy6"/>
    <dgm:cxn modelId="{889BE248-5481-4BCA-A31C-A1D350AE577C}" srcId="{68776AB3-BD17-4A55-BBA3-0FA4743330E0}" destId="{25695DD3-296E-458A-B5F3-C75AD4A43D13}" srcOrd="0" destOrd="0" parTransId="{9EC64AB0-749D-4BC1-95E4-713D36DD36DD}" sibTransId="{7DA3A96F-78EE-490D-809D-4C5EC7769218}"/>
    <dgm:cxn modelId="{1F41C80E-EF36-4AD6-8D00-7E18FC7A713F}" type="presOf" srcId="{B70E640D-BF60-4412-B797-FEA7FD31F7FB}" destId="{FFA58CFE-9969-4DC5-A4AE-BEEF4E5549CC}" srcOrd="0" destOrd="0" presId="urn:microsoft.com/office/officeart/2005/8/layout/hierarchy6"/>
    <dgm:cxn modelId="{41785EC6-9F27-441E-BE7C-358E09D13747}" type="presOf" srcId="{68776AB3-BD17-4A55-BBA3-0FA4743330E0}" destId="{5880A41A-4CA0-407F-A5D5-0FFB5D3F7466}" srcOrd="0" destOrd="0" presId="urn:microsoft.com/office/officeart/2005/8/layout/hierarchy6"/>
    <dgm:cxn modelId="{F08337C0-7DFE-41A7-96ED-6050DBD0CCAF}" type="presOf" srcId="{13F70188-4944-44FF-B227-91C36A1B7192}" destId="{11D37771-142D-4E97-B8AA-3CEAEC90D964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FB337EF3-7086-4F87-A2B0-0904E81D1942}" type="presOf" srcId="{9EC64AB0-749D-4BC1-95E4-713D36DD36DD}" destId="{83622166-695A-4263-9E25-FF3C34A3D9A0}" srcOrd="0" destOrd="0" presId="urn:microsoft.com/office/officeart/2005/8/layout/hierarchy6"/>
    <dgm:cxn modelId="{ED3B7452-405D-4FFD-BB8C-027F5699FD94}" type="presOf" srcId="{FF12BBD9-D0ED-47E0-B462-044FE38F20EA}" destId="{8C2A5438-CE4F-458E-B43A-3176B419348A}" srcOrd="0" destOrd="0" presId="urn:microsoft.com/office/officeart/2005/8/layout/hierarchy6"/>
    <dgm:cxn modelId="{25579DAD-4287-4D78-AE0E-05B2E8904AB2}" type="presOf" srcId="{16331E11-06BB-4303-8616-AC761F654129}" destId="{B988D16E-AD4A-4C0E-8AD7-CE841AA42A8B}" srcOrd="0" destOrd="0" presId="urn:microsoft.com/office/officeart/2005/8/layout/hierarchy6"/>
    <dgm:cxn modelId="{C04F9BEE-DBD8-46EE-AB4D-DCBBD18D1323}" type="presParOf" srcId="{11D37771-142D-4E97-B8AA-3CEAEC90D964}" destId="{862B304A-B0B0-4F5E-B81D-1B12D4808367}" srcOrd="0" destOrd="0" presId="urn:microsoft.com/office/officeart/2005/8/layout/hierarchy6"/>
    <dgm:cxn modelId="{D38E79EB-5F33-409F-A04A-856AF21259A6}" type="presParOf" srcId="{862B304A-B0B0-4F5E-B81D-1B12D4808367}" destId="{2EA5ECE4-FE2C-443E-AE49-DE6A485F5B9E}" srcOrd="0" destOrd="0" presId="urn:microsoft.com/office/officeart/2005/8/layout/hierarchy6"/>
    <dgm:cxn modelId="{875BA197-C5E1-4FC3-988D-801CE94160DB}" type="presParOf" srcId="{2EA5ECE4-FE2C-443E-AE49-DE6A485F5B9E}" destId="{81733CC3-06D3-47D9-8EFA-15D616AF8E41}" srcOrd="0" destOrd="0" presId="urn:microsoft.com/office/officeart/2005/8/layout/hierarchy6"/>
    <dgm:cxn modelId="{29969F09-A29E-4025-B304-958E4470736F}" type="presParOf" srcId="{81733CC3-06D3-47D9-8EFA-15D616AF8E41}" destId="{B988D16E-AD4A-4C0E-8AD7-CE841AA42A8B}" srcOrd="0" destOrd="0" presId="urn:microsoft.com/office/officeart/2005/8/layout/hierarchy6"/>
    <dgm:cxn modelId="{98870258-E4DC-4021-A1FD-00DED108D67F}" type="presParOf" srcId="{81733CC3-06D3-47D9-8EFA-15D616AF8E41}" destId="{7DC40251-75D4-4ECD-A61D-4CD709458089}" srcOrd="1" destOrd="0" presId="urn:microsoft.com/office/officeart/2005/8/layout/hierarchy6"/>
    <dgm:cxn modelId="{B877B992-F5F1-4C1F-9967-B65D678ADE05}" type="presParOf" srcId="{7DC40251-75D4-4ECD-A61D-4CD709458089}" destId="{7476C834-4776-4887-8B00-F36A6EFDA1F7}" srcOrd="0" destOrd="0" presId="urn:microsoft.com/office/officeart/2005/8/layout/hierarchy6"/>
    <dgm:cxn modelId="{FBC59147-F189-4326-9B6A-138089FAB8F9}" type="presParOf" srcId="{7DC40251-75D4-4ECD-A61D-4CD709458089}" destId="{D0EE012D-710A-4E37-A483-19DA8B0502BA}" srcOrd="1" destOrd="0" presId="urn:microsoft.com/office/officeart/2005/8/layout/hierarchy6"/>
    <dgm:cxn modelId="{D99DF59D-6B5A-423E-A826-057C57834E20}" type="presParOf" srcId="{D0EE012D-710A-4E37-A483-19DA8B0502BA}" destId="{5880A41A-4CA0-407F-A5D5-0FFB5D3F7466}" srcOrd="0" destOrd="0" presId="urn:microsoft.com/office/officeart/2005/8/layout/hierarchy6"/>
    <dgm:cxn modelId="{0BF02258-DF06-4CCA-B493-FB0A76AA25FC}" type="presParOf" srcId="{D0EE012D-710A-4E37-A483-19DA8B0502BA}" destId="{E2B92BD1-A734-4591-BEBA-54D41F47882B}" srcOrd="1" destOrd="0" presId="urn:microsoft.com/office/officeart/2005/8/layout/hierarchy6"/>
    <dgm:cxn modelId="{AFB9494B-6BC2-422C-8F2D-4D2530E9E949}" type="presParOf" srcId="{E2B92BD1-A734-4591-BEBA-54D41F47882B}" destId="{83622166-695A-4263-9E25-FF3C34A3D9A0}" srcOrd="0" destOrd="0" presId="urn:microsoft.com/office/officeart/2005/8/layout/hierarchy6"/>
    <dgm:cxn modelId="{53AB3915-F58C-45B7-BAA7-32A12496C3DC}" type="presParOf" srcId="{E2B92BD1-A734-4591-BEBA-54D41F47882B}" destId="{15692392-D544-4E9A-BBBB-56B8ADCBF8C0}" srcOrd="1" destOrd="0" presId="urn:microsoft.com/office/officeart/2005/8/layout/hierarchy6"/>
    <dgm:cxn modelId="{2E46D62A-38CD-4AD1-9FE2-511B31986CE2}" type="presParOf" srcId="{15692392-D544-4E9A-BBBB-56B8ADCBF8C0}" destId="{9AA42979-0128-4CDB-B9C0-BBC6D4254165}" srcOrd="0" destOrd="0" presId="urn:microsoft.com/office/officeart/2005/8/layout/hierarchy6"/>
    <dgm:cxn modelId="{9F69D19B-8F45-4F03-A941-E2CB889F9C50}" type="presParOf" srcId="{15692392-D544-4E9A-BBBB-56B8ADCBF8C0}" destId="{9171BD00-04DB-4FBC-89E6-F51A719F4A97}" srcOrd="1" destOrd="0" presId="urn:microsoft.com/office/officeart/2005/8/layout/hierarchy6"/>
    <dgm:cxn modelId="{B0E5E1CF-1B29-4D21-9225-52190CAB9817}" type="presParOf" srcId="{9171BD00-04DB-4FBC-89E6-F51A719F4A97}" destId="{8C2A5438-CE4F-458E-B43A-3176B419348A}" srcOrd="0" destOrd="0" presId="urn:microsoft.com/office/officeart/2005/8/layout/hierarchy6"/>
    <dgm:cxn modelId="{EAF9A7E5-6894-4FF3-B668-1A7792A5C4CA}" type="presParOf" srcId="{9171BD00-04DB-4FBC-89E6-F51A719F4A97}" destId="{CA267D11-62CC-4CA9-96B9-5808EF61368E}" srcOrd="1" destOrd="0" presId="urn:microsoft.com/office/officeart/2005/8/layout/hierarchy6"/>
    <dgm:cxn modelId="{5F9DE2C1-E464-4B0A-BB5D-40BD5936BD78}" type="presParOf" srcId="{CA267D11-62CC-4CA9-96B9-5808EF61368E}" destId="{FFA58CFE-9969-4DC5-A4AE-BEEF4E5549CC}" srcOrd="0" destOrd="0" presId="urn:microsoft.com/office/officeart/2005/8/layout/hierarchy6"/>
    <dgm:cxn modelId="{81E653D5-AECF-4441-828F-19261A11A222}" type="presParOf" srcId="{CA267D11-62CC-4CA9-96B9-5808EF61368E}" destId="{59DCD526-3B52-40F0-9023-EB0AB19A02B4}" srcOrd="1" destOrd="0" presId="urn:microsoft.com/office/officeart/2005/8/layout/hierarchy6"/>
    <dgm:cxn modelId="{607A7BF7-2EA2-4E6D-87E9-50BFE56396EA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F70188-4944-44FF-B227-91C36A1B7192}" type="doc">
      <dgm:prSet loTypeId="urn:microsoft.com/office/officeart/2005/8/layout/hierarchy6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zh-TW" altLang="en-US"/>
        </a:p>
      </dgm:t>
    </dgm:pt>
    <dgm:pt modelId="{16331E11-06BB-4303-8616-AC761F654129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銷項發票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開立作業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3E3A333F-AFC6-4B2F-B468-0F78DD09FD36}" type="par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5A6FF962-C550-4A49-B282-1EEF15245A69}" type="sibTrans" cxnId="{355DFB3E-69C4-4314-B2C2-4CECB86117CF}">
      <dgm:prSet/>
      <dgm:spPr/>
      <dgm:t>
        <a:bodyPr/>
        <a:lstStyle/>
        <a:p>
          <a:pPr algn="ctr"/>
          <a:endParaRPr lang="zh-TW" altLang="en-US" sz="1400" b="1">
            <a:latin typeface="Microsoft YaHei" pitchFamily="34" charset="-122"/>
            <a:ea typeface="Microsoft YaHei" pitchFamily="34" charset="-122"/>
          </a:endParaRPr>
        </a:p>
      </dgm:t>
    </dgm:pt>
    <dgm:pt modelId="{68776AB3-BD17-4A55-BBA3-0FA4743330E0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銷項發票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設定作業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2A49AC4B-0734-40B2-89B1-DD59700C6A30}" type="parTrans" cxnId="{4D6F9A12-C58A-4E71-9637-EB769C99C594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4AFA891C-D7D8-4747-8289-C5849ED2F41C}" type="sibTrans" cxnId="{4D6F9A12-C58A-4E71-9637-EB769C99C594}">
      <dgm:prSet/>
      <dgm:spPr/>
      <dgm:t>
        <a:bodyPr/>
        <a:lstStyle/>
        <a:p>
          <a:endParaRPr lang="zh-TW" altLang="en-US" sz="1400"/>
        </a:p>
      </dgm:t>
    </dgm:pt>
    <dgm:pt modelId="{25695DD3-296E-458A-B5F3-C75AD4A43D13}">
      <dgm:prSet phldrT="[文字]" custT="1"/>
      <dgm:spPr>
        <a:solidFill>
          <a:schemeClr val="accent5"/>
        </a:solidFill>
      </dgm:spPr>
      <dgm:t>
        <a:bodyPr/>
        <a:lstStyle/>
        <a:p>
          <a:pPr algn="ctr">
            <a:lnSpc>
              <a:spcPts val="2000"/>
            </a:lnSpc>
            <a:spcAft>
              <a:spcPts val="0"/>
            </a:spcAft>
          </a:pP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</a:t>
          </a:r>
          <a: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補登發票</a:t>
          </a:r>
          <a:endParaRPr lang="zh-TW" altLang="en-US" sz="1400" b="1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gm:t>
    </dgm:pt>
    <dgm:pt modelId="{9EC64AB0-749D-4BC1-95E4-713D36DD36DD}" type="parTrans" cxnId="{889BE248-5481-4BCA-A31C-A1D350AE577C}">
      <dgm:prSet/>
      <dgm:spPr>
        <a:ln>
          <a:solidFill>
            <a:schemeClr val="accent5"/>
          </a:solidFill>
        </a:ln>
      </dgm:spPr>
      <dgm:t>
        <a:bodyPr/>
        <a:lstStyle/>
        <a:p>
          <a:endParaRPr lang="zh-TW" altLang="en-US" sz="1400"/>
        </a:p>
      </dgm:t>
    </dgm:pt>
    <dgm:pt modelId="{7DA3A96F-78EE-490D-809D-4C5EC7769218}" type="sibTrans" cxnId="{889BE248-5481-4BCA-A31C-A1D350AE577C}">
      <dgm:prSet/>
      <dgm:spPr/>
      <dgm:t>
        <a:bodyPr/>
        <a:lstStyle/>
        <a:p>
          <a:endParaRPr lang="zh-TW" altLang="en-US" sz="1400"/>
        </a:p>
      </dgm:t>
    </dgm:pt>
    <dgm:pt modelId="{11D37771-142D-4E97-B8AA-3CEAEC90D964}" type="pres">
      <dgm:prSet presAssocID="{13F70188-4944-44FF-B227-91C36A1B719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62B304A-B0B0-4F5E-B81D-1B12D4808367}" type="pres">
      <dgm:prSet presAssocID="{13F70188-4944-44FF-B227-91C36A1B7192}" presName="hierFlow" presStyleCnt="0"/>
      <dgm:spPr/>
      <dgm:t>
        <a:bodyPr/>
        <a:lstStyle/>
        <a:p>
          <a:endParaRPr lang="zh-TW" altLang="en-US"/>
        </a:p>
      </dgm:t>
    </dgm:pt>
    <dgm:pt modelId="{2EA5ECE4-FE2C-443E-AE49-DE6A485F5B9E}" type="pres">
      <dgm:prSet presAssocID="{13F70188-4944-44FF-B227-91C36A1B7192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81733CC3-06D3-47D9-8EFA-15D616AF8E41}" type="pres">
      <dgm:prSet presAssocID="{16331E11-06BB-4303-8616-AC761F654129}" presName="Name14" presStyleCnt="0"/>
      <dgm:spPr/>
      <dgm:t>
        <a:bodyPr/>
        <a:lstStyle/>
        <a:p>
          <a:endParaRPr lang="zh-TW" altLang="en-US"/>
        </a:p>
      </dgm:t>
    </dgm:pt>
    <dgm:pt modelId="{B988D16E-AD4A-4C0E-8AD7-CE841AA42A8B}" type="pres">
      <dgm:prSet presAssocID="{16331E11-06BB-4303-8616-AC761F654129}" presName="level1Shape" presStyleLbl="node0" presStyleIdx="0" presStyleCnt="1" custScaleX="50997" custScaleY="32282" custLinFactNeighborY="-5067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DC40251-75D4-4ECD-A61D-4CD709458089}" type="pres">
      <dgm:prSet presAssocID="{16331E11-06BB-4303-8616-AC761F654129}" presName="hierChild2" presStyleCnt="0"/>
      <dgm:spPr/>
      <dgm:t>
        <a:bodyPr/>
        <a:lstStyle/>
        <a:p>
          <a:endParaRPr lang="zh-TW" altLang="en-US"/>
        </a:p>
      </dgm:t>
    </dgm:pt>
    <dgm:pt modelId="{7476C834-4776-4887-8B00-F36A6EFDA1F7}" type="pres">
      <dgm:prSet presAssocID="{2A49AC4B-0734-40B2-89B1-DD59700C6A30}" presName="Name19" presStyleLbl="parChTrans1D2" presStyleIdx="0" presStyleCnt="1"/>
      <dgm:spPr/>
      <dgm:t>
        <a:bodyPr/>
        <a:lstStyle/>
        <a:p>
          <a:endParaRPr lang="zh-TW" altLang="en-US"/>
        </a:p>
      </dgm:t>
    </dgm:pt>
    <dgm:pt modelId="{D0EE012D-710A-4E37-A483-19DA8B0502BA}" type="pres">
      <dgm:prSet presAssocID="{68776AB3-BD17-4A55-BBA3-0FA4743330E0}" presName="Name21" presStyleCnt="0"/>
      <dgm:spPr/>
    </dgm:pt>
    <dgm:pt modelId="{5880A41A-4CA0-407F-A5D5-0FFB5D3F7466}" type="pres">
      <dgm:prSet presAssocID="{68776AB3-BD17-4A55-BBA3-0FA4743330E0}" presName="level2Shape" presStyleLbl="node2" presStyleIdx="0" presStyleCnt="1" custScaleX="50887" custScaleY="32792" custLinFactNeighborX="-56" custLinFactNeighborY="-64360"/>
      <dgm:spPr/>
      <dgm:t>
        <a:bodyPr/>
        <a:lstStyle/>
        <a:p>
          <a:endParaRPr lang="zh-TW" altLang="en-US"/>
        </a:p>
      </dgm:t>
    </dgm:pt>
    <dgm:pt modelId="{E2B92BD1-A734-4591-BEBA-54D41F47882B}" type="pres">
      <dgm:prSet presAssocID="{68776AB3-BD17-4A55-BBA3-0FA4743330E0}" presName="hierChild3" presStyleCnt="0"/>
      <dgm:spPr/>
    </dgm:pt>
    <dgm:pt modelId="{83622166-695A-4263-9E25-FF3C34A3D9A0}" type="pres">
      <dgm:prSet presAssocID="{9EC64AB0-749D-4BC1-95E4-713D36DD36DD}" presName="Name19" presStyleLbl="parChTrans1D3" presStyleIdx="0" presStyleCnt="1"/>
      <dgm:spPr/>
      <dgm:t>
        <a:bodyPr/>
        <a:lstStyle/>
        <a:p>
          <a:endParaRPr lang="zh-TW" altLang="en-US"/>
        </a:p>
      </dgm:t>
    </dgm:pt>
    <dgm:pt modelId="{15692392-D544-4E9A-BBBB-56B8ADCBF8C0}" type="pres">
      <dgm:prSet presAssocID="{25695DD3-296E-458A-B5F3-C75AD4A43D13}" presName="Name21" presStyleCnt="0"/>
      <dgm:spPr/>
    </dgm:pt>
    <dgm:pt modelId="{9AA42979-0128-4CDB-B9C0-BBC6D4254165}" type="pres">
      <dgm:prSet presAssocID="{25695DD3-296E-458A-B5F3-C75AD4A43D13}" presName="level2Shape" presStyleLbl="node3" presStyleIdx="0" presStyleCnt="1" custScaleX="50941" custScaleY="31839" custLinFactNeighborX="-83" custLinFactNeighborY="-94799"/>
      <dgm:spPr/>
      <dgm:t>
        <a:bodyPr/>
        <a:lstStyle/>
        <a:p>
          <a:endParaRPr lang="zh-TW" altLang="en-US"/>
        </a:p>
      </dgm:t>
    </dgm:pt>
    <dgm:pt modelId="{9171BD00-04DB-4FBC-89E6-F51A719F4A97}" type="pres">
      <dgm:prSet presAssocID="{25695DD3-296E-458A-B5F3-C75AD4A43D13}" presName="hierChild3" presStyleCnt="0"/>
      <dgm:spPr/>
    </dgm:pt>
    <dgm:pt modelId="{F553531F-7643-4DEC-9025-AFD174893084}" type="pres">
      <dgm:prSet presAssocID="{13F70188-4944-44FF-B227-91C36A1B7192}" presName="bgShapesFlow" presStyleCnt="0"/>
      <dgm:spPr/>
      <dgm:t>
        <a:bodyPr/>
        <a:lstStyle/>
        <a:p>
          <a:endParaRPr lang="zh-TW" altLang="en-US"/>
        </a:p>
      </dgm:t>
    </dgm:pt>
  </dgm:ptLst>
  <dgm:cxnLst>
    <dgm:cxn modelId="{88164ACA-3763-4AA5-AF72-0CF45C4FCB89}" type="presOf" srcId="{16331E11-06BB-4303-8616-AC761F654129}" destId="{B988D16E-AD4A-4C0E-8AD7-CE841AA42A8B}" srcOrd="0" destOrd="0" presId="urn:microsoft.com/office/officeart/2005/8/layout/hierarchy6"/>
    <dgm:cxn modelId="{EE8AA78B-019E-4C30-9270-7774BA8BF9F5}" type="presOf" srcId="{25695DD3-296E-458A-B5F3-C75AD4A43D13}" destId="{9AA42979-0128-4CDB-B9C0-BBC6D4254165}" srcOrd="0" destOrd="0" presId="urn:microsoft.com/office/officeart/2005/8/layout/hierarchy6"/>
    <dgm:cxn modelId="{4D6F9A12-C58A-4E71-9637-EB769C99C594}" srcId="{16331E11-06BB-4303-8616-AC761F654129}" destId="{68776AB3-BD17-4A55-BBA3-0FA4743330E0}" srcOrd="0" destOrd="0" parTransId="{2A49AC4B-0734-40B2-89B1-DD59700C6A30}" sibTransId="{4AFA891C-D7D8-4747-8289-C5849ED2F41C}"/>
    <dgm:cxn modelId="{596963C9-8F39-4990-AE5E-E064190E6F78}" type="presOf" srcId="{9EC64AB0-749D-4BC1-95E4-713D36DD36DD}" destId="{83622166-695A-4263-9E25-FF3C34A3D9A0}" srcOrd="0" destOrd="0" presId="urn:microsoft.com/office/officeart/2005/8/layout/hierarchy6"/>
    <dgm:cxn modelId="{889BE248-5481-4BCA-A31C-A1D350AE577C}" srcId="{68776AB3-BD17-4A55-BBA3-0FA4743330E0}" destId="{25695DD3-296E-458A-B5F3-C75AD4A43D13}" srcOrd="0" destOrd="0" parTransId="{9EC64AB0-749D-4BC1-95E4-713D36DD36DD}" sibTransId="{7DA3A96F-78EE-490D-809D-4C5EC7769218}"/>
    <dgm:cxn modelId="{DB094E7A-3553-4ACD-B905-19A3C0D0B880}" type="presOf" srcId="{68776AB3-BD17-4A55-BBA3-0FA4743330E0}" destId="{5880A41A-4CA0-407F-A5D5-0FFB5D3F7466}" srcOrd="0" destOrd="0" presId="urn:microsoft.com/office/officeart/2005/8/layout/hierarchy6"/>
    <dgm:cxn modelId="{97D6072B-5E36-41BF-A5AB-32748F608EAE}" type="presOf" srcId="{2A49AC4B-0734-40B2-89B1-DD59700C6A30}" destId="{7476C834-4776-4887-8B00-F36A6EFDA1F7}" srcOrd="0" destOrd="0" presId="urn:microsoft.com/office/officeart/2005/8/layout/hierarchy6"/>
    <dgm:cxn modelId="{355DFB3E-69C4-4314-B2C2-4CECB86117CF}" srcId="{13F70188-4944-44FF-B227-91C36A1B7192}" destId="{16331E11-06BB-4303-8616-AC761F654129}" srcOrd="0" destOrd="0" parTransId="{3E3A333F-AFC6-4B2F-B468-0F78DD09FD36}" sibTransId="{5A6FF962-C550-4A49-B282-1EEF15245A69}"/>
    <dgm:cxn modelId="{FFA262F6-E2F0-4586-9BA0-23CEA4F8DA42}" type="presOf" srcId="{13F70188-4944-44FF-B227-91C36A1B7192}" destId="{11D37771-142D-4E97-B8AA-3CEAEC90D964}" srcOrd="0" destOrd="0" presId="urn:microsoft.com/office/officeart/2005/8/layout/hierarchy6"/>
    <dgm:cxn modelId="{D1E08287-5FE7-4374-A8B0-FEDA5C17264A}" type="presParOf" srcId="{11D37771-142D-4E97-B8AA-3CEAEC90D964}" destId="{862B304A-B0B0-4F5E-B81D-1B12D4808367}" srcOrd="0" destOrd="0" presId="urn:microsoft.com/office/officeart/2005/8/layout/hierarchy6"/>
    <dgm:cxn modelId="{9C2A67DE-FC2E-4E37-A2DA-63FCFDF66746}" type="presParOf" srcId="{862B304A-B0B0-4F5E-B81D-1B12D4808367}" destId="{2EA5ECE4-FE2C-443E-AE49-DE6A485F5B9E}" srcOrd="0" destOrd="0" presId="urn:microsoft.com/office/officeart/2005/8/layout/hierarchy6"/>
    <dgm:cxn modelId="{D418021F-F65C-4C25-A946-BA0BB735EA2E}" type="presParOf" srcId="{2EA5ECE4-FE2C-443E-AE49-DE6A485F5B9E}" destId="{81733CC3-06D3-47D9-8EFA-15D616AF8E41}" srcOrd="0" destOrd="0" presId="urn:microsoft.com/office/officeart/2005/8/layout/hierarchy6"/>
    <dgm:cxn modelId="{D5DEA079-1E9C-4D0A-A7DB-4434BA9CBCD3}" type="presParOf" srcId="{81733CC3-06D3-47D9-8EFA-15D616AF8E41}" destId="{B988D16E-AD4A-4C0E-8AD7-CE841AA42A8B}" srcOrd="0" destOrd="0" presId="urn:microsoft.com/office/officeart/2005/8/layout/hierarchy6"/>
    <dgm:cxn modelId="{DDCB1E81-B713-4142-B816-87E4C1B894AF}" type="presParOf" srcId="{81733CC3-06D3-47D9-8EFA-15D616AF8E41}" destId="{7DC40251-75D4-4ECD-A61D-4CD709458089}" srcOrd="1" destOrd="0" presId="urn:microsoft.com/office/officeart/2005/8/layout/hierarchy6"/>
    <dgm:cxn modelId="{5E198415-BBAD-40D4-A1ED-2A9C82586D57}" type="presParOf" srcId="{7DC40251-75D4-4ECD-A61D-4CD709458089}" destId="{7476C834-4776-4887-8B00-F36A6EFDA1F7}" srcOrd="0" destOrd="0" presId="urn:microsoft.com/office/officeart/2005/8/layout/hierarchy6"/>
    <dgm:cxn modelId="{A644F822-9753-4A81-9E83-EAB1EDDF61F8}" type="presParOf" srcId="{7DC40251-75D4-4ECD-A61D-4CD709458089}" destId="{D0EE012D-710A-4E37-A483-19DA8B0502BA}" srcOrd="1" destOrd="0" presId="urn:microsoft.com/office/officeart/2005/8/layout/hierarchy6"/>
    <dgm:cxn modelId="{CCFFD58A-ECA9-4BE7-8333-A96CAC7EF8B7}" type="presParOf" srcId="{D0EE012D-710A-4E37-A483-19DA8B0502BA}" destId="{5880A41A-4CA0-407F-A5D5-0FFB5D3F7466}" srcOrd="0" destOrd="0" presId="urn:microsoft.com/office/officeart/2005/8/layout/hierarchy6"/>
    <dgm:cxn modelId="{070AEAF1-6410-4452-B21A-83ED6B55FDD4}" type="presParOf" srcId="{D0EE012D-710A-4E37-A483-19DA8B0502BA}" destId="{E2B92BD1-A734-4591-BEBA-54D41F47882B}" srcOrd="1" destOrd="0" presId="urn:microsoft.com/office/officeart/2005/8/layout/hierarchy6"/>
    <dgm:cxn modelId="{10407273-F013-4539-B474-C790CAE8ADE1}" type="presParOf" srcId="{E2B92BD1-A734-4591-BEBA-54D41F47882B}" destId="{83622166-695A-4263-9E25-FF3C34A3D9A0}" srcOrd="0" destOrd="0" presId="urn:microsoft.com/office/officeart/2005/8/layout/hierarchy6"/>
    <dgm:cxn modelId="{B67E763A-79DE-45AF-A270-FBB4011384D5}" type="presParOf" srcId="{E2B92BD1-A734-4591-BEBA-54D41F47882B}" destId="{15692392-D544-4E9A-BBBB-56B8ADCBF8C0}" srcOrd="1" destOrd="0" presId="urn:microsoft.com/office/officeart/2005/8/layout/hierarchy6"/>
    <dgm:cxn modelId="{040BFE24-EB1F-4D86-88F8-1FA0D8664C23}" type="presParOf" srcId="{15692392-D544-4E9A-BBBB-56B8ADCBF8C0}" destId="{9AA42979-0128-4CDB-B9C0-BBC6D4254165}" srcOrd="0" destOrd="0" presId="urn:microsoft.com/office/officeart/2005/8/layout/hierarchy6"/>
    <dgm:cxn modelId="{8B172930-9283-4D10-95C0-A903E395E75C}" type="presParOf" srcId="{15692392-D544-4E9A-BBBB-56B8ADCBF8C0}" destId="{9171BD00-04DB-4FBC-89E6-F51A719F4A97}" srcOrd="1" destOrd="0" presId="urn:microsoft.com/office/officeart/2005/8/layout/hierarchy6"/>
    <dgm:cxn modelId="{9E62A003-3649-4730-B2B0-19C487ADF9C9}" type="presParOf" srcId="{11D37771-142D-4E97-B8AA-3CEAEC90D964}" destId="{F553531F-7643-4DEC-9025-AFD174893084}" srcOrd="1" destOrd="0" presId="urn:microsoft.com/office/officeart/2005/8/layout/hierarchy6"/>
  </dgm:cxnLst>
  <dgm:bg>
    <a:effectLst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B0C484-3CD4-43C8-A59D-FBE1837476F3}">
      <dsp:nvSpPr>
        <dsp:cNvPr id="0" name=""/>
        <dsp:cNvSpPr/>
      </dsp:nvSpPr>
      <dsp:spPr>
        <a:xfrm>
          <a:off x="5566091" y="1094019"/>
          <a:ext cx="945440" cy="370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71"/>
              </a:lnTo>
              <a:lnTo>
                <a:pt x="945440" y="233071"/>
              </a:lnTo>
              <a:lnTo>
                <a:pt x="945440" y="370906"/>
              </a:lnTo>
            </a:path>
          </a:pathLst>
        </a:custGeom>
        <a:noFill/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ADC230-8BE4-423C-8070-224B64A68407}">
      <dsp:nvSpPr>
        <dsp:cNvPr id="0" name=""/>
        <dsp:cNvSpPr/>
      </dsp:nvSpPr>
      <dsp:spPr>
        <a:xfrm>
          <a:off x="4638556" y="1094019"/>
          <a:ext cx="927535" cy="370906"/>
        </a:xfrm>
        <a:custGeom>
          <a:avLst/>
          <a:gdLst/>
          <a:ahLst/>
          <a:cxnLst/>
          <a:rect l="0" t="0" r="0" b="0"/>
          <a:pathLst>
            <a:path>
              <a:moveTo>
                <a:pt x="927535" y="0"/>
              </a:moveTo>
              <a:lnTo>
                <a:pt x="927535" y="233071"/>
              </a:lnTo>
              <a:lnTo>
                <a:pt x="0" y="233071"/>
              </a:lnTo>
              <a:lnTo>
                <a:pt x="0" y="370906"/>
              </a:lnTo>
            </a:path>
          </a:pathLst>
        </a:custGeom>
        <a:noFill/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0D02CE-91DD-4D1E-BA46-65E1779CA8D0}">
      <dsp:nvSpPr>
        <dsp:cNvPr id="0" name=""/>
        <dsp:cNvSpPr/>
      </dsp:nvSpPr>
      <dsp:spPr>
        <a:xfrm>
          <a:off x="1873522" y="1094019"/>
          <a:ext cx="892059" cy="3709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071"/>
              </a:lnTo>
              <a:lnTo>
                <a:pt x="892059" y="233071"/>
              </a:lnTo>
              <a:lnTo>
                <a:pt x="892059" y="370906"/>
              </a:lnTo>
            </a:path>
          </a:pathLst>
        </a:custGeom>
        <a:noFill/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AB8770-6ECF-4E41-9104-2E2B55E977ED}">
      <dsp:nvSpPr>
        <dsp:cNvPr id="0" name=""/>
        <dsp:cNvSpPr/>
      </dsp:nvSpPr>
      <dsp:spPr>
        <a:xfrm>
          <a:off x="917409" y="1094019"/>
          <a:ext cx="956112" cy="370906"/>
        </a:xfrm>
        <a:custGeom>
          <a:avLst/>
          <a:gdLst/>
          <a:ahLst/>
          <a:cxnLst/>
          <a:rect l="0" t="0" r="0" b="0"/>
          <a:pathLst>
            <a:path>
              <a:moveTo>
                <a:pt x="956112" y="0"/>
              </a:moveTo>
              <a:lnTo>
                <a:pt x="956112" y="233071"/>
              </a:lnTo>
              <a:lnTo>
                <a:pt x="0" y="233071"/>
              </a:lnTo>
              <a:lnTo>
                <a:pt x="0" y="370906"/>
              </a:lnTo>
            </a:path>
          </a:pathLst>
        </a:custGeom>
        <a:noFill/>
        <a:ln w="190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A2DCF7-1A5C-45C6-94AC-5DB9626A1742}">
      <dsp:nvSpPr>
        <dsp:cNvPr id="0" name=""/>
        <dsp:cNvSpPr/>
      </dsp:nvSpPr>
      <dsp:spPr>
        <a:xfrm>
          <a:off x="1217167" y="437664"/>
          <a:ext cx="1312710" cy="656355"/>
        </a:xfrm>
        <a:prstGeom prst="rect">
          <a:avLst/>
        </a:prstGeom>
        <a:solidFill>
          <a:schemeClr val="tx2">
            <a:lumMod val="50000"/>
            <a:alpha val="9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客戶</a:t>
          </a:r>
          <a:endParaRPr lang="zh-TW" altLang="en-US" sz="2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217167" y="437664"/>
        <a:ext cx="1312710" cy="656355"/>
      </dsp:txXfrm>
    </dsp:sp>
    <dsp:sp modelId="{5DEF67C1-FB35-4E3F-AF30-1DA20FC4A43F}">
      <dsp:nvSpPr>
        <dsp:cNvPr id="0" name=""/>
        <dsp:cNvSpPr/>
      </dsp:nvSpPr>
      <dsp:spPr>
        <a:xfrm>
          <a:off x="1262" y="1464925"/>
          <a:ext cx="1832294" cy="656355"/>
        </a:xfrm>
        <a:prstGeom prst="rect">
          <a:avLst/>
        </a:prstGeom>
        <a:solidFill>
          <a:srgbClr val="ED5511">
            <a:alpha val="89804"/>
          </a:srgb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出貨／退貨</a:t>
          </a:r>
          <a:endParaRPr lang="zh-TW" altLang="en-US" sz="2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262" y="1464925"/>
        <a:ext cx="1832294" cy="656355"/>
      </dsp:txXfrm>
    </dsp:sp>
    <dsp:sp modelId="{F68A30F1-B879-4ED8-A3D7-DE4A469E7AC6}">
      <dsp:nvSpPr>
        <dsp:cNvPr id="0" name=""/>
        <dsp:cNvSpPr/>
      </dsp:nvSpPr>
      <dsp:spPr>
        <a:xfrm>
          <a:off x="2109226" y="1464925"/>
          <a:ext cx="1312710" cy="656355"/>
        </a:xfrm>
        <a:prstGeom prst="rect">
          <a:avLst/>
        </a:prstGeom>
        <a:solidFill>
          <a:srgbClr val="ED5511">
            <a:alpha val="89804"/>
          </a:srgb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借出</a:t>
          </a:r>
          <a:endParaRPr lang="zh-TW" altLang="en-US" sz="2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2109226" y="1464925"/>
        <a:ext cx="1312710" cy="656355"/>
      </dsp:txXfrm>
    </dsp:sp>
    <dsp:sp modelId="{4CCB1E4A-E76D-457C-AF64-E7D1819118B8}">
      <dsp:nvSpPr>
        <dsp:cNvPr id="0" name=""/>
        <dsp:cNvSpPr/>
      </dsp:nvSpPr>
      <dsp:spPr>
        <a:xfrm>
          <a:off x="4909736" y="437664"/>
          <a:ext cx="1312710" cy="656355"/>
        </a:xfrm>
        <a:prstGeom prst="rect">
          <a:avLst/>
        </a:prstGeom>
        <a:solidFill>
          <a:schemeClr val="tx2">
            <a:lumMod val="50000"/>
            <a:alpha val="9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廠商</a:t>
          </a:r>
          <a:endParaRPr lang="zh-TW" altLang="en-US" sz="2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4909736" y="437664"/>
        <a:ext cx="1312710" cy="656355"/>
      </dsp:txXfrm>
    </dsp:sp>
    <dsp:sp modelId="{199F5F08-8308-466D-90FD-596F93452E37}">
      <dsp:nvSpPr>
        <dsp:cNvPr id="0" name=""/>
        <dsp:cNvSpPr/>
      </dsp:nvSpPr>
      <dsp:spPr>
        <a:xfrm>
          <a:off x="3697605" y="1464925"/>
          <a:ext cx="1881901" cy="656355"/>
        </a:xfrm>
        <a:prstGeom prst="rect">
          <a:avLst/>
        </a:prstGeom>
        <a:solidFill>
          <a:srgbClr val="ED5511">
            <a:alpha val="89804"/>
          </a:srgb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進貨／退貨</a:t>
          </a:r>
          <a:endParaRPr lang="zh-TW" altLang="en-US" sz="2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3697605" y="1464925"/>
        <a:ext cx="1881901" cy="656355"/>
      </dsp:txXfrm>
    </dsp:sp>
    <dsp:sp modelId="{FA06E27E-F22D-4D6A-AA33-759F5942F262}">
      <dsp:nvSpPr>
        <dsp:cNvPr id="0" name=""/>
        <dsp:cNvSpPr/>
      </dsp:nvSpPr>
      <dsp:spPr>
        <a:xfrm>
          <a:off x="5855177" y="1464925"/>
          <a:ext cx="1312710" cy="656355"/>
        </a:xfrm>
        <a:prstGeom prst="rect">
          <a:avLst/>
        </a:prstGeom>
        <a:solidFill>
          <a:srgbClr val="ED5511">
            <a:alpha val="89804"/>
          </a:srgb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借入</a:t>
          </a:r>
          <a:endParaRPr lang="zh-TW" altLang="en-US" sz="2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5855177" y="1464925"/>
        <a:ext cx="1312710" cy="65635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768944" y="0"/>
          <a:ext cx="1586312" cy="65865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en-US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POS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門市作業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8235" y="19291"/>
        <a:ext cx="1547730" cy="620077"/>
      </dsp:txXfrm>
    </dsp:sp>
    <dsp:sp modelId="{7476C834-4776-4887-8B00-F36A6EFDA1F7}">
      <dsp:nvSpPr>
        <dsp:cNvPr id="0" name=""/>
        <dsp:cNvSpPr/>
      </dsp:nvSpPr>
      <dsp:spPr>
        <a:xfrm>
          <a:off x="1515256" y="658659"/>
          <a:ext cx="91440" cy="201116"/>
        </a:xfrm>
        <a:custGeom>
          <a:avLst/>
          <a:gdLst/>
          <a:ahLst/>
          <a:cxnLst/>
          <a:rect l="0" t="0" r="0" b="0"/>
          <a:pathLst>
            <a:path>
              <a:moveTo>
                <a:pt x="46844" y="0"/>
              </a:moveTo>
              <a:lnTo>
                <a:pt x="46844" y="100558"/>
              </a:lnTo>
              <a:lnTo>
                <a:pt x="45720" y="100558"/>
              </a:lnTo>
              <a:lnTo>
                <a:pt x="45720" y="201116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0A41A-4CA0-407F-A5D5-0FFB5D3F7466}">
      <dsp:nvSpPr>
        <dsp:cNvPr id="0" name=""/>
        <dsp:cNvSpPr/>
      </dsp:nvSpPr>
      <dsp:spPr>
        <a:xfrm>
          <a:off x="766695" y="859775"/>
          <a:ext cx="1588561" cy="682620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交班紀錄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處理作業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6688" y="879768"/>
        <a:ext cx="1548575" cy="642634"/>
      </dsp:txXfrm>
    </dsp:sp>
    <dsp:sp modelId="{83622166-695A-4263-9E25-FF3C34A3D9A0}">
      <dsp:nvSpPr>
        <dsp:cNvPr id="0" name=""/>
        <dsp:cNvSpPr/>
      </dsp:nvSpPr>
      <dsp:spPr>
        <a:xfrm>
          <a:off x="1515256" y="1542395"/>
          <a:ext cx="91440" cy="210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084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42979-0128-4CDB-B9C0-BBC6D4254165}">
      <dsp:nvSpPr>
        <dsp:cNvPr id="0" name=""/>
        <dsp:cNvSpPr/>
      </dsp:nvSpPr>
      <dsp:spPr>
        <a:xfrm>
          <a:off x="766695" y="1753239"/>
          <a:ext cx="1588561" cy="76212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交班單據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過帳處理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9017" y="1775561"/>
        <a:ext cx="1543917" cy="717481"/>
      </dsp:txXfrm>
    </dsp:sp>
    <dsp:sp modelId="{8C2A5438-CE4F-458E-B43A-3176B419348A}">
      <dsp:nvSpPr>
        <dsp:cNvPr id="0" name=""/>
        <dsp:cNvSpPr/>
      </dsp:nvSpPr>
      <dsp:spPr>
        <a:xfrm>
          <a:off x="1515256" y="2515365"/>
          <a:ext cx="91440" cy="2289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4453"/>
              </a:lnTo>
              <a:lnTo>
                <a:pt x="45747" y="114453"/>
              </a:lnTo>
              <a:lnTo>
                <a:pt x="45747" y="228906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58CFE-9969-4DC5-A4AE-BEEF4E5549CC}">
      <dsp:nvSpPr>
        <dsp:cNvPr id="0" name=""/>
        <dsp:cNvSpPr/>
      </dsp:nvSpPr>
      <dsp:spPr>
        <a:xfrm>
          <a:off x="766749" y="2744272"/>
          <a:ext cx="1588507" cy="725213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門市銷售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明細報表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7990" y="2765513"/>
        <a:ext cx="1546025" cy="682731"/>
      </dsp:txXfrm>
    </dsp:sp>
    <dsp:sp modelId="{801F5589-8ACA-4D3D-ADA4-A0C3A11A2C5D}">
      <dsp:nvSpPr>
        <dsp:cNvPr id="0" name=""/>
        <dsp:cNvSpPr/>
      </dsp:nvSpPr>
      <dsp:spPr>
        <a:xfrm>
          <a:off x="1515283" y="3469485"/>
          <a:ext cx="91440" cy="2505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5295"/>
              </a:lnTo>
              <a:lnTo>
                <a:pt x="46817" y="125295"/>
              </a:lnTo>
              <a:lnTo>
                <a:pt x="46817" y="250591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37B130-6479-4B7D-A2BE-1BF1DF6B5962}">
      <dsp:nvSpPr>
        <dsp:cNvPr id="0" name=""/>
        <dsp:cNvSpPr/>
      </dsp:nvSpPr>
      <dsp:spPr>
        <a:xfrm>
          <a:off x="768944" y="3720077"/>
          <a:ext cx="1586312" cy="62297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  <a:t>櫃號銷售</a:t>
          </a:r>
          <a:r>
            <a:rPr lang="en-US" altLang="zh-TW" sz="1400" b="1" kern="1200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rPr>
            <a:t>毛利報表</a:t>
          </a:r>
          <a:endParaRPr lang="zh-TW" altLang="en-US" sz="1400" b="1" kern="1200" dirty="0">
            <a:solidFill>
              <a:schemeClr val="bg1">
                <a:lumMod val="65000"/>
              </a:schemeClr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7190" y="3738323"/>
        <a:ext cx="1549820" cy="5864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AF5C9-BD13-46AB-B785-D875C4B5DBEC}">
      <dsp:nvSpPr>
        <dsp:cNvPr id="0" name=""/>
        <dsp:cNvSpPr/>
      </dsp:nvSpPr>
      <dsp:spPr>
        <a:xfrm>
          <a:off x="3391217" y="771556"/>
          <a:ext cx="91440" cy="32378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3786"/>
              </a:lnTo>
            </a:path>
          </a:pathLst>
        </a:custGeom>
        <a:noFill/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BCBE7-342E-4DE3-B33E-F520B8B55B79}">
      <dsp:nvSpPr>
        <dsp:cNvPr id="0" name=""/>
        <dsp:cNvSpPr/>
      </dsp:nvSpPr>
      <dsp:spPr>
        <a:xfrm>
          <a:off x="1341300" y="637"/>
          <a:ext cx="4191273" cy="770919"/>
        </a:xfrm>
        <a:prstGeom prst="rect">
          <a:avLst/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60000"/>
            </a:lnSpc>
            <a:spcBef>
              <a:spcPct val="0"/>
            </a:spcBef>
            <a:spcAft>
              <a:spcPts val="600"/>
            </a:spcAft>
          </a:pPr>
          <a:r>
            <a:rPr lang="zh-TW" altLang="en-US" sz="20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會計財務｜發票作業｜維修作業</a:t>
          </a:r>
          <a:endParaRPr lang="zh-TW" altLang="en-US" sz="20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341300" y="637"/>
        <a:ext cx="4191273" cy="770919"/>
      </dsp:txXfrm>
    </dsp:sp>
    <dsp:sp modelId="{15B20D96-ACC5-4F78-B124-9156F08C2807}">
      <dsp:nvSpPr>
        <dsp:cNvPr id="0" name=""/>
        <dsp:cNvSpPr/>
      </dsp:nvSpPr>
      <dsp:spPr>
        <a:xfrm>
          <a:off x="2085099" y="1095343"/>
          <a:ext cx="2703676" cy="770919"/>
        </a:xfrm>
        <a:prstGeom prst="rect">
          <a:avLst/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營業統計分析</a:t>
          </a:r>
          <a:endParaRPr lang="zh-TW" altLang="en-US" sz="20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2085099" y="1095343"/>
        <a:ext cx="2703676" cy="7709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149525" y="874"/>
          <a:ext cx="2825149" cy="566464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客戶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66116" y="17465"/>
        <a:ext cx="2791967" cy="533282"/>
      </dsp:txXfrm>
    </dsp:sp>
    <dsp:sp modelId="{91726800-9552-45C8-860A-BC9D5CFDCBEA}">
      <dsp:nvSpPr>
        <dsp:cNvPr id="0" name=""/>
        <dsp:cNvSpPr/>
      </dsp:nvSpPr>
      <dsp:spPr>
        <a:xfrm>
          <a:off x="1516380" y="567339"/>
          <a:ext cx="91440" cy="2265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6585"/>
              </a:lnTo>
            </a:path>
          </a:pathLst>
        </a:custGeom>
        <a:noFill/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EDB6F-2493-4820-AABF-6D204C701C97}">
      <dsp:nvSpPr>
        <dsp:cNvPr id="0" name=""/>
        <dsp:cNvSpPr/>
      </dsp:nvSpPr>
      <dsp:spPr>
        <a:xfrm>
          <a:off x="164671" y="793925"/>
          <a:ext cx="2794858" cy="566464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整合平台、拍賣訂單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81262" y="810516"/>
        <a:ext cx="2761676" cy="533282"/>
      </dsp:txXfrm>
    </dsp:sp>
    <dsp:sp modelId="{07B135D6-C685-4462-AE50-E9B90CB28EC2}">
      <dsp:nvSpPr>
        <dsp:cNvPr id="0" name=""/>
        <dsp:cNvSpPr/>
      </dsp:nvSpPr>
      <dsp:spPr>
        <a:xfrm>
          <a:off x="1516380" y="1360390"/>
          <a:ext cx="91440" cy="2265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6585"/>
              </a:lnTo>
            </a:path>
          </a:pathLst>
        </a:custGeom>
        <a:noFill/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7A83A-2283-4F9B-BD21-7485AB62F17C}">
      <dsp:nvSpPr>
        <dsp:cNvPr id="0" name=""/>
        <dsp:cNvSpPr/>
      </dsp:nvSpPr>
      <dsp:spPr>
        <a:xfrm>
          <a:off x="164671" y="1586976"/>
          <a:ext cx="2794858" cy="566464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驗貨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81262" y="1603567"/>
        <a:ext cx="2761676" cy="533282"/>
      </dsp:txXfrm>
    </dsp:sp>
    <dsp:sp modelId="{19C51191-1800-4CA6-A4C1-48FC2C3301CB}">
      <dsp:nvSpPr>
        <dsp:cNvPr id="0" name=""/>
        <dsp:cNvSpPr/>
      </dsp:nvSpPr>
      <dsp:spPr>
        <a:xfrm>
          <a:off x="1516380" y="2153440"/>
          <a:ext cx="91440" cy="2265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6585"/>
              </a:lnTo>
            </a:path>
          </a:pathLst>
        </a:custGeom>
        <a:noFill/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ED84E-59F1-40B4-B206-DFF3B7AA2E43}">
      <dsp:nvSpPr>
        <dsp:cNvPr id="0" name=""/>
        <dsp:cNvSpPr/>
      </dsp:nvSpPr>
      <dsp:spPr>
        <a:xfrm>
          <a:off x="164671" y="2380026"/>
          <a:ext cx="2794858" cy="566464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托運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81262" y="2396617"/>
        <a:ext cx="2761676" cy="533282"/>
      </dsp:txXfrm>
    </dsp:sp>
    <dsp:sp modelId="{AFA4CF82-9FC8-4F13-A774-1CC7AA2D1081}">
      <dsp:nvSpPr>
        <dsp:cNvPr id="0" name=""/>
        <dsp:cNvSpPr/>
      </dsp:nvSpPr>
      <dsp:spPr>
        <a:xfrm>
          <a:off x="1516380" y="2946491"/>
          <a:ext cx="91440" cy="22658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6585"/>
              </a:lnTo>
            </a:path>
          </a:pathLst>
        </a:custGeom>
        <a:noFill/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4D035-E540-49DD-AF83-E7F4009CB791}">
      <dsp:nvSpPr>
        <dsp:cNvPr id="0" name=""/>
        <dsp:cNvSpPr/>
      </dsp:nvSpPr>
      <dsp:spPr>
        <a:xfrm>
          <a:off x="164348" y="3173077"/>
          <a:ext cx="2795503" cy="566464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出貨／退貨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80939" y="3189668"/>
        <a:ext cx="2762321" cy="5332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5CB2A0-9BCD-4DD3-8178-0B0BA4A9C10D}">
      <dsp:nvSpPr>
        <dsp:cNvPr id="0" name=""/>
        <dsp:cNvSpPr/>
      </dsp:nvSpPr>
      <dsp:spPr>
        <a:xfrm>
          <a:off x="917779" y="414"/>
          <a:ext cx="1288642" cy="729183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9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進貨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39136" y="21771"/>
        <a:ext cx="1245928" cy="686469"/>
      </dsp:txXfrm>
    </dsp:sp>
    <dsp:sp modelId="{EC27B6EA-7D49-4037-9A70-6B9B2AC8FDD8}">
      <dsp:nvSpPr>
        <dsp:cNvPr id="0" name=""/>
        <dsp:cNvSpPr/>
      </dsp:nvSpPr>
      <dsp:spPr>
        <a:xfrm>
          <a:off x="1516380" y="729597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8D8859-E5D9-466A-98AC-A5E3B963C77B}">
      <dsp:nvSpPr>
        <dsp:cNvPr id="0" name=""/>
        <dsp:cNvSpPr/>
      </dsp:nvSpPr>
      <dsp:spPr>
        <a:xfrm>
          <a:off x="920546" y="1021271"/>
          <a:ext cx="1283107" cy="729183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應付帳款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41903" y="1042628"/>
        <a:ext cx="1240393" cy="686469"/>
      </dsp:txXfrm>
    </dsp:sp>
    <dsp:sp modelId="{784F3D45-F9A4-42B3-96AA-3708426327A4}">
      <dsp:nvSpPr>
        <dsp:cNvPr id="0" name=""/>
        <dsp:cNvSpPr/>
      </dsp:nvSpPr>
      <dsp:spPr>
        <a:xfrm>
          <a:off x="1516380" y="1750454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CA16C8-055F-442F-AB71-D6FBD2138D34}">
      <dsp:nvSpPr>
        <dsp:cNvPr id="0" name=""/>
        <dsp:cNvSpPr/>
      </dsp:nvSpPr>
      <dsp:spPr>
        <a:xfrm>
          <a:off x="927306" y="2042128"/>
          <a:ext cx="1269588" cy="729183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對帳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48663" y="2063485"/>
        <a:ext cx="1226874" cy="686469"/>
      </dsp:txXfrm>
    </dsp:sp>
    <dsp:sp modelId="{8A96DF5C-A90C-4456-902C-B90F92638467}">
      <dsp:nvSpPr>
        <dsp:cNvPr id="0" name=""/>
        <dsp:cNvSpPr/>
      </dsp:nvSpPr>
      <dsp:spPr>
        <a:xfrm>
          <a:off x="1516380" y="2771311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DBE700-BDD0-45AD-A6DE-6332E153EA0A}">
      <dsp:nvSpPr>
        <dsp:cNvPr id="0" name=""/>
        <dsp:cNvSpPr/>
      </dsp:nvSpPr>
      <dsp:spPr>
        <a:xfrm>
          <a:off x="946354" y="3062985"/>
          <a:ext cx="1231492" cy="729183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付款沖帳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67711" y="3084342"/>
        <a:ext cx="1188778" cy="6864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67CE7-4C4F-4DDF-AC72-7858CA4C0617}">
      <dsp:nvSpPr>
        <dsp:cNvPr id="0" name=""/>
        <dsp:cNvSpPr/>
      </dsp:nvSpPr>
      <dsp:spPr>
        <a:xfrm>
          <a:off x="996144" y="168"/>
          <a:ext cx="1131912" cy="754608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9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出貨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018246" y="22270"/>
        <a:ext cx="1087708" cy="710404"/>
      </dsp:txXfrm>
    </dsp:sp>
    <dsp:sp modelId="{DB467C74-A1B0-4817-A43B-AFA0E8C1C0DA}">
      <dsp:nvSpPr>
        <dsp:cNvPr id="0" name=""/>
        <dsp:cNvSpPr/>
      </dsp:nvSpPr>
      <dsp:spPr>
        <a:xfrm>
          <a:off x="1516380" y="754776"/>
          <a:ext cx="91440" cy="301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184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79231-5F5A-4913-B5F4-B9D1EF8A0B55}">
      <dsp:nvSpPr>
        <dsp:cNvPr id="0" name=""/>
        <dsp:cNvSpPr/>
      </dsp:nvSpPr>
      <dsp:spPr>
        <a:xfrm>
          <a:off x="996144" y="1056619"/>
          <a:ext cx="1131912" cy="754608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應收帳款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018246" y="1078721"/>
        <a:ext cx="1087708" cy="710404"/>
      </dsp:txXfrm>
    </dsp:sp>
    <dsp:sp modelId="{2C0753DB-62F7-4C57-92F0-234AEDC170E3}">
      <dsp:nvSpPr>
        <dsp:cNvPr id="0" name=""/>
        <dsp:cNvSpPr/>
      </dsp:nvSpPr>
      <dsp:spPr>
        <a:xfrm>
          <a:off x="1516380" y="1811228"/>
          <a:ext cx="91440" cy="30184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184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7E420E-1673-4012-9948-20BA3078F170}">
      <dsp:nvSpPr>
        <dsp:cNvPr id="0" name=""/>
        <dsp:cNvSpPr/>
      </dsp:nvSpPr>
      <dsp:spPr>
        <a:xfrm>
          <a:off x="996144" y="2113071"/>
          <a:ext cx="1131912" cy="754608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對帳單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018246" y="2135173"/>
        <a:ext cx="1087708" cy="710404"/>
      </dsp:txXfrm>
    </dsp:sp>
    <dsp:sp modelId="{021A9E06-0805-4A96-AD3A-1A9569345A84}">
      <dsp:nvSpPr>
        <dsp:cNvPr id="0" name=""/>
        <dsp:cNvSpPr/>
      </dsp:nvSpPr>
      <dsp:spPr>
        <a:xfrm>
          <a:off x="826357" y="2867680"/>
          <a:ext cx="735743" cy="301843"/>
        </a:xfrm>
        <a:custGeom>
          <a:avLst/>
          <a:gdLst/>
          <a:ahLst/>
          <a:cxnLst/>
          <a:rect l="0" t="0" r="0" b="0"/>
          <a:pathLst>
            <a:path>
              <a:moveTo>
                <a:pt x="735743" y="0"/>
              </a:moveTo>
              <a:lnTo>
                <a:pt x="735743" y="150921"/>
              </a:lnTo>
              <a:lnTo>
                <a:pt x="0" y="150921"/>
              </a:lnTo>
              <a:lnTo>
                <a:pt x="0" y="301843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BEEB8B-C108-4908-80C4-2B5BB1057687}">
      <dsp:nvSpPr>
        <dsp:cNvPr id="0" name=""/>
        <dsp:cNvSpPr/>
      </dsp:nvSpPr>
      <dsp:spPr>
        <a:xfrm>
          <a:off x="260400" y="3169523"/>
          <a:ext cx="1131912" cy="754608"/>
        </a:xfrm>
        <a:prstGeom prst="roundRect">
          <a:avLst>
            <a:gd name="adj" fmla="val 10000"/>
          </a:avLst>
        </a:prstGeom>
        <a:solidFill>
          <a:srgbClr val="ED5511">
            <a:alpha val="90000"/>
          </a:srgb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收款沖帳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282502" y="3191625"/>
        <a:ext cx="1087708" cy="710404"/>
      </dsp:txXfrm>
    </dsp:sp>
    <dsp:sp modelId="{33989CE9-BCB8-471F-BE0D-1F07A13756EF}">
      <dsp:nvSpPr>
        <dsp:cNvPr id="0" name=""/>
        <dsp:cNvSpPr/>
      </dsp:nvSpPr>
      <dsp:spPr>
        <a:xfrm>
          <a:off x="1562100" y="2867680"/>
          <a:ext cx="735743" cy="3018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921"/>
              </a:lnTo>
              <a:lnTo>
                <a:pt x="735743" y="150921"/>
              </a:lnTo>
              <a:lnTo>
                <a:pt x="735743" y="301843"/>
              </a:lnTo>
            </a:path>
          </a:pathLst>
        </a:custGeom>
        <a:noFill/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B571A-AC97-4CF4-AF61-71AE1BB8E7E3}">
      <dsp:nvSpPr>
        <dsp:cNvPr id="0" name=""/>
        <dsp:cNvSpPr/>
      </dsp:nvSpPr>
      <dsp:spPr>
        <a:xfrm>
          <a:off x="1731887" y="3169523"/>
          <a:ext cx="1131912" cy="754608"/>
        </a:xfrm>
        <a:prstGeom prst="roundRect">
          <a:avLst>
            <a:gd name="adj" fmla="val 10000"/>
          </a:avLst>
        </a:prstGeom>
        <a:solidFill>
          <a:srgbClr val="ED5511">
            <a:alpha val="90000"/>
          </a:srgb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群族沖帳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1753989" y="3191625"/>
        <a:ext cx="1087708" cy="71040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921580" y="414"/>
          <a:ext cx="1281040" cy="729183"/>
        </a:xfrm>
        <a:prstGeom prst="roundRect">
          <a:avLst>
            <a:gd name="adj" fmla="val 10000"/>
          </a:avLst>
        </a:prstGeom>
        <a:solidFill>
          <a:schemeClr val="tx2">
            <a:lumMod val="50000"/>
            <a:alpha val="90000"/>
          </a:schemeClr>
        </a:solidFill>
        <a:ln w="1270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手工傳票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42937" y="21771"/>
        <a:ext cx="1238326" cy="686469"/>
      </dsp:txXfrm>
    </dsp:sp>
    <dsp:sp modelId="{91726800-9552-45C8-860A-BC9D5CFDCBEA}">
      <dsp:nvSpPr>
        <dsp:cNvPr id="0" name=""/>
        <dsp:cNvSpPr/>
      </dsp:nvSpPr>
      <dsp:spPr>
        <a:xfrm>
          <a:off x="1516380" y="729597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EDB6F-2493-4820-AABF-6D204C701C97}">
      <dsp:nvSpPr>
        <dsp:cNvPr id="0" name=""/>
        <dsp:cNvSpPr/>
      </dsp:nvSpPr>
      <dsp:spPr>
        <a:xfrm>
          <a:off x="940628" y="1021271"/>
          <a:ext cx="1242944" cy="729183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會計傳票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61985" y="1042628"/>
        <a:ext cx="1200230" cy="686469"/>
      </dsp:txXfrm>
    </dsp:sp>
    <dsp:sp modelId="{07B135D6-C685-4462-AE50-E9B90CB28EC2}">
      <dsp:nvSpPr>
        <dsp:cNvPr id="0" name=""/>
        <dsp:cNvSpPr/>
      </dsp:nvSpPr>
      <dsp:spPr>
        <a:xfrm>
          <a:off x="1516380" y="1750454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7A83A-2283-4F9B-BD21-7485AB62F17C}">
      <dsp:nvSpPr>
        <dsp:cNvPr id="0" name=""/>
        <dsp:cNvSpPr/>
      </dsp:nvSpPr>
      <dsp:spPr>
        <a:xfrm>
          <a:off x="940628" y="2042128"/>
          <a:ext cx="1242944" cy="729183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分類帳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61985" y="2063485"/>
        <a:ext cx="1200230" cy="686469"/>
      </dsp:txXfrm>
    </dsp:sp>
    <dsp:sp modelId="{19C51191-1800-4CA6-A4C1-48FC2C3301CB}">
      <dsp:nvSpPr>
        <dsp:cNvPr id="0" name=""/>
        <dsp:cNvSpPr/>
      </dsp:nvSpPr>
      <dsp:spPr>
        <a:xfrm>
          <a:off x="1516380" y="2771311"/>
          <a:ext cx="91440" cy="29167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673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ED84E-59F1-40B4-B206-DFF3B7AA2E43}">
      <dsp:nvSpPr>
        <dsp:cNvPr id="0" name=""/>
        <dsp:cNvSpPr/>
      </dsp:nvSpPr>
      <dsp:spPr>
        <a:xfrm>
          <a:off x="950155" y="3062985"/>
          <a:ext cx="1223890" cy="729183"/>
        </a:xfrm>
        <a:prstGeom prst="roundRect">
          <a:avLst>
            <a:gd name="adj" fmla="val 10000"/>
          </a:avLst>
        </a:prstGeom>
        <a:solidFill>
          <a:schemeClr val="accent5">
            <a:alpha val="9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財務報表</a:t>
          </a:r>
          <a:endParaRPr lang="zh-TW" altLang="en-US" sz="18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971512" y="3084342"/>
        <a:ext cx="1181176" cy="6864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784179" y="3593"/>
          <a:ext cx="1555841" cy="63867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網路訂單</a:t>
          </a:r>
        </a:p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拋轉系統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02885" y="22299"/>
        <a:ext cx="1518429" cy="601259"/>
      </dsp:txXfrm>
    </dsp:sp>
    <dsp:sp modelId="{91726800-9552-45C8-860A-BC9D5CFDCBEA}">
      <dsp:nvSpPr>
        <dsp:cNvPr id="0" name=""/>
        <dsp:cNvSpPr/>
      </dsp:nvSpPr>
      <dsp:spPr>
        <a:xfrm>
          <a:off x="1516380" y="642265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EDB6F-2493-4820-AABF-6D204C701C97}">
      <dsp:nvSpPr>
        <dsp:cNvPr id="0" name=""/>
        <dsp:cNvSpPr/>
      </dsp:nvSpPr>
      <dsp:spPr>
        <a:xfrm>
          <a:off x="792519" y="897733"/>
          <a:ext cx="1539162" cy="63867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訂單作業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11225" y="916439"/>
        <a:ext cx="1501750" cy="601259"/>
      </dsp:txXfrm>
    </dsp:sp>
    <dsp:sp modelId="{07B135D6-C685-4462-AE50-E9B90CB28EC2}">
      <dsp:nvSpPr>
        <dsp:cNvPr id="0" name=""/>
        <dsp:cNvSpPr/>
      </dsp:nvSpPr>
      <dsp:spPr>
        <a:xfrm>
          <a:off x="1516380" y="1536404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E7A83A-2283-4F9B-BD21-7485AB62F17C}">
      <dsp:nvSpPr>
        <dsp:cNvPr id="0" name=""/>
        <dsp:cNvSpPr/>
      </dsp:nvSpPr>
      <dsp:spPr>
        <a:xfrm>
          <a:off x="792519" y="1791873"/>
          <a:ext cx="1539162" cy="63867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銷貨單據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11225" y="1810579"/>
        <a:ext cx="1501750" cy="601259"/>
      </dsp:txXfrm>
    </dsp:sp>
    <dsp:sp modelId="{19C51191-1800-4CA6-A4C1-48FC2C3301CB}">
      <dsp:nvSpPr>
        <dsp:cNvPr id="0" name=""/>
        <dsp:cNvSpPr/>
      </dsp:nvSpPr>
      <dsp:spPr>
        <a:xfrm>
          <a:off x="1516380" y="2430544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BED84E-59F1-40B4-B206-DFF3B7AA2E43}">
      <dsp:nvSpPr>
        <dsp:cNvPr id="0" name=""/>
        <dsp:cNvSpPr/>
      </dsp:nvSpPr>
      <dsp:spPr>
        <a:xfrm>
          <a:off x="792519" y="2686013"/>
          <a:ext cx="1539162" cy="63867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銷貨退貨作業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異動處理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11225" y="2704719"/>
        <a:ext cx="1501750" cy="601259"/>
      </dsp:txXfrm>
    </dsp:sp>
    <dsp:sp modelId="{AFA4CF82-9FC8-4F13-A774-1CC7AA2D1081}">
      <dsp:nvSpPr>
        <dsp:cNvPr id="0" name=""/>
        <dsp:cNvSpPr/>
      </dsp:nvSpPr>
      <dsp:spPr>
        <a:xfrm>
          <a:off x="1516380" y="3324684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4D035-E540-49DD-AF83-E7F4009CB791}">
      <dsp:nvSpPr>
        <dsp:cNvPr id="0" name=""/>
        <dsp:cNvSpPr/>
      </dsp:nvSpPr>
      <dsp:spPr>
        <a:xfrm>
          <a:off x="792341" y="3580153"/>
          <a:ext cx="1539517" cy="63867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</a:t>
          </a:r>
          <a: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驗貨系統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11047" y="3598859"/>
        <a:ext cx="1502105" cy="601259"/>
      </dsp:txXfrm>
    </dsp:sp>
    <dsp:sp modelId="{CE8A06AA-38E9-4348-9BF0-F66BE9C8004F}">
      <dsp:nvSpPr>
        <dsp:cNvPr id="0" name=""/>
        <dsp:cNvSpPr/>
      </dsp:nvSpPr>
      <dsp:spPr>
        <a:xfrm>
          <a:off x="1516380" y="4218824"/>
          <a:ext cx="91440" cy="25546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5468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94780-D6BF-4DB1-87CE-E6AC5F5EE4DC}">
      <dsp:nvSpPr>
        <dsp:cNvPr id="0" name=""/>
        <dsp:cNvSpPr/>
      </dsp:nvSpPr>
      <dsp:spPr>
        <a:xfrm>
          <a:off x="816589" y="4474292"/>
          <a:ext cx="1491022" cy="63867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自動託運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單系統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835295" y="4492998"/>
        <a:ext cx="1453610" cy="6012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768948" y="19519"/>
          <a:ext cx="1586304" cy="646435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業務員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業績排行表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7881" y="38452"/>
        <a:ext cx="1548438" cy="608569"/>
      </dsp:txXfrm>
    </dsp:sp>
    <dsp:sp modelId="{7476C834-4776-4887-8B00-F36A6EFDA1F7}">
      <dsp:nvSpPr>
        <dsp:cNvPr id="0" name=""/>
        <dsp:cNvSpPr/>
      </dsp:nvSpPr>
      <dsp:spPr>
        <a:xfrm>
          <a:off x="1514621" y="665955"/>
          <a:ext cx="91440" cy="230656"/>
        </a:xfrm>
        <a:custGeom>
          <a:avLst/>
          <a:gdLst/>
          <a:ahLst/>
          <a:cxnLst/>
          <a:rect l="0" t="0" r="0" b="0"/>
          <a:pathLst>
            <a:path>
              <a:moveTo>
                <a:pt x="47479" y="0"/>
              </a:moveTo>
              <a:lnTo>
                <a:pt x="47479" y="115328"/>
              </a:lnTo>
              <a:lnTo>
                <a:pt x="45720" y="115328"/>
              </a:lnTo>
              <a:lnTo>
                <a:pt x="45720" y="230656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0A41A-4CA0-407F-A5D5-0FFB5D3F7466}">
      <dsp:nvSpPr>
        <dsp:cNvPr id="0" name=""/>
        <dsp:cNvSpPr/>
      </dsp:nvSpPr>
      <dsp:spPr>
        <a:xfrm>
          <a:off x="765429" y="896612"/>
          <a:ext cx="1589823" cy="679350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產品細類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利潤分析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5326" y="916509"/>
        <a:ext cx="1550029" cy="639556"/>
      </dsp:txXfrm>
    </dsp:sp>
    <dsp:sp modelId="{83622166-695A-4263-9E25-FF3C34A3D9A0}">
      <dsp:nvSpPr>
        <dsp:cNvPr id="0" name=""/>
        <dsp:cNvSpPr/>
      </dsp:nvSpPr>
      <dsp:spPr>
        <a:xfrm>
          <a:off x="1514621" y="1575962"/>
          <a:ext cx="91440" cy="22103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2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42979-0128-4CDB-B9C0-BBC6D4254165}">
      <dsp:nvSpPr>
        <dsp:cNvPr id="0" name=""/>
        <dsp:cNvSpPr/>
      </dsp:nvSpPr>
      <dsp:spPr>
        <a:xfrm>
          <a:off x="765429" y="1796995"/>
          <a:ext cx="1589823" cy="630310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產品銷售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排行分析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3890" y="1815456"/>
        <a:ext cx="1552901" cy="593388"/>
      </dsp:txXfrm>
    </dsp:sp>
    <dsp:sp modelId="{8C2A5438-CE4F-458E-B43A-3176B419348A}">
      <dsp:nvSpPr>
        <dsp:cNvPr id="0" name=""/>
        <dsp:cNvSpPr/>
      </dsp:nvSpPr>
      <dsp:spPr>
        <a:xfrm>
          <a:off x="1514621" y="2427305"/>
          <a:ext cx="91440" cy="2502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5108"/>
              </a:lnTo>
              <a:lnTo>
                <a:pt x="45762" y="125108"/>
              </a:lnTo>
              <a:lnTo>
                <a:pt x="45762" y="250216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A58CFE-9969-4DC5-A4AE-BEEF4E5549CC}">
      <dsp:nvSpPr>
        <dsp:cNvPr id="0" name=""/>
        <dsp:cNvSpPr/>
      </dsp:nvSpPr>
      <dsp:spPr>
        <a:xfrm>
          <a:off x="765513" y="2677522"/>
          <a:ext cx="1589739" cy="708972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客戶銷售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利潤分析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6278" y="2698287"/>
        <a:ext cx="1548209" cy="66744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8D16E-AD4A-4C0E-8AD7-CE841AA42A8B}">
      <dsp:nvSpPr>
        <dsp:cNvPr id="0" name=""/>
        <dsp:cNvSpPr/>
      </dsp:nvSpPr>
      <dsp:spPr>
        <a:xfrm>
          <a:off x="765476" y="0"/>
          <a:ext cx="1593248" cy="672369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銷項發票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開立作業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5169" y="19693"/>
        <a:ext cx="1553862" cy="632983"/>
      </dsp:txXfrm>
    </dsp:sp>
    <dsp:sp modelId="{7476C834-4776-4887-8B00-F36A6EFDA1F7}">
      <dsp:nvSpPr>
        <dsp:cNvPr id="0" name=""/>
        <dsp:cNvSpPr/>
      </dsp:nvSpPr>
      <dsp:spPr>
        <a:xfrm>
          <a:off x="1514630" y="672369"/>
          <a:ext cx="91440" cy="208536"/>
        </a:xfrm>
        <a:custGeom>
          <a:avLst/>
          <a:gdLst/>
          <a:ahLst/>
          <a:cxnLst/>
          <a:rect l="0" t="0" r="0" b="0"/>
          <a:pathLst>
            <a:path>
              <a:moveTo>
                <a:pt x="47469" y="0"/>
              </a:moveTo>
              <a:lnTo>
                <a:pt x="47469" y="104268"/>
              </a:lnTo>
              <a:lnTo>
                <a:pt x="45720" y="104268"/>
              </a:lnTo>
              <a:lnTo>
                <a:pt x="45720" y="208536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0A41A-4CA0-407F-A5D5-0FFB5D3F7466}">
      <dsp:nvSpPr>
        <dsp:cNvPr id="0" name=""/>
        <dsp:cNvSpPr/>
      </dsp:nvSpPr>
      <dsp:spPr>
        <a:xfrm>
          <a:off x="765444" y="880905"/>
          <a:ext cx="1589812" cy="682991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銷項發票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設定作業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5448" y="900909"/>
        <a:ext cx="1549804" cy="642983"/>
      </dsp:txXfrm>
    </dsp:sp>
    <dsp:sp modelId="{83622166-695A-4263-9E25-FF3C34A3D9A0}">
      <dsp:nvSpPr>
        <dsp:cNvPr id="0" name=""/>
        <dsp:cNvSpPr/>
      </dsp:nvSpPr>
      <dsp:spPr>
        <a:xfrm>
          <a:off x="1513787" y="1563897"/>
          <a:ext cx="91440" cy="199136"/>
        </a:xfrm>
        <a:custGeom>
          <a:avLst/>
          <a:gdLst/>
          <a:ahLst/>
          <a:cxnLst/>
          <a:rect l="0" t="0" r="0" b="0"/>
          <a:pathLst>
            <a:path>
              <a:moveTo>
                <a:pt x="46563" y="0"/>
              </a:moveTo>
              <a:lnTo>
                <a:pt x="46563" y="99568"/>
              </a:lnTo>
              <a:lnTo>
                <a:pt x="45720" y="99568"/>
              </a:lnTo>
              <a:lnTo>
                <a:pt x="45720" y="199136"/>
              </a:lnTo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A42979-0128-4CDB-B9C0-BBC6D4254165}">
      <dsp:nvSpPr>
        <dsp:cNvPr id="0" name=""/>
        <dsp:cNvSpPr/>
      </dsp:nvSpPr>
      <dsp:spPr>
        <a:xfrm>
          <a:off x="763757" y="1763034"/>
          <a:ext cx="1591499" cy="663142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2000"/>
            </a:lnSpc>
            <a:spcBef>
              <a:spcPct val="0"/>
            </a:spcBef>
            <a:spcAft>
              <a:spcPts val="0"/>
            </a:spcAft>
          </a:pP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銷貨單</a:t>
          </a:r>
          <a: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/>
          </a:r>
          <a:br>
            <a:rPr lang="en-US" altLang="zh-TW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</a:br>
          <a:r>
            <a:rPr lang="zh-TW" altLang="en-US" sz="1400" b="1" kern="1200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rPr>
            <a:t>補登發票</a:t>
          </a:r>
          <a:endParaRPr lang="zh-TW" altLang="en-US" sz="1400" b="1" kern="1200" dirty="0">
            <a:solidFill>
              <a:schemeClr val="bg1"/>
            </a:solidFill>
            <a:latin typeface="Microsoft YaHei" pitchFamily="34" charset="-122"/>
            <a:ea typeface="Microsoft YaHei" pitchFamily="34" charset="-122"/>
          </a:endParaRPr>
        </a:p>
      </dsp:txBody>
      <dsp:txXfrm>
        <a:off x="783180" y="1782457"/>
        <a:ext cx="1552653" cy="624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541A2-BD1C-4905-A80A-1BA7AA4E040C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993BF-44DF-4E94-8BB2-2F1C7B992B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146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705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833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4035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75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97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7626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31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36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581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856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83AB5-B99F-4C01-B0E9-7814B9031D46}" type="datetimeFigureOut">
              <a:rPr lang="zh-TW" altLang="en-US" smtClean="0"/>
              <a:t>2023/9/14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7A924-4F0D-43B1-A831-B0CA939872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937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microsoft.com/office/2007/relationships/hdphoto" Target="../media/hdphoto1.wdp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18" Type="http://schemas.microsoft.com/office/2007/relationships/diagramDrawing" Target="../diagrams/drawing6.xml"/><Relationship Id="rId3" Type="http://schemas.microsoft.com/office/2007/relationships/hdphoto" Target="../media/hdphoto1.wdp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17" Type="http://schemas.openxmlformats.org/officeDocument/2006/relationships/diagramColors" Target="../diagrams/colors6.xml"/><Relationship Id="rId2" Type="http://schemas.openxmlformats.org/officeDocument/2006/relationships/image" Target="../media/image38.jpeg"/><Relationship Id="rId16" Type="http://schemas.openxmlformats.org/officeDocument/2006/relationships/diagramQuickStyle" Target="../diagrams/quickStyl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5" Type="http://schemas.openxmlformats.org/officeDocument/2006/relationships/diagramLayout" Target="../diagrams/layout6.xml"/><Relationship Id="rId10" Type="http://schemas.openxmlformats.org/officeDocument/2006/relationships/diagramLayout" Target="../diagrams/layout5.xml"/><Relationship Id="rId19" Type="http://schemas.openxmlformats.org/officeDocument/2006/relationships/image" Target="../media/image8.png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diagramData" Target="../diagrams/data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18" Type="http://schemas.microsoft.com/office/2007/relationships/diagramDrawing" Target="../diagrams/drawing9.xml"/><Relationship Id="rId3" Type="http://schemas.microsoft.com/office/2007/relationships/hdphoto" Target="../media/hdphoto1.wdp"/><Relationship Id="rId21" Type="http://schemas.openxmlformats.org/officeDocument/2006/relationships/diagramQuickStyle" Target="../diagrams/quickStyle10.xml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17" Type="http://schemas.openxmlformats.org/officeDocument/2006/relationships/diagramColors" Target="../diagrams/colors9.xml"/><Relationship Id="rId2" Type="http://schemas.openxmlformats.org/officeDocument/2006/relationships/image" Target="../media/image38.jpeg"/><Relationship Id="rId16" Type="http://schemas.openxmlformats.org/officeDocument/2006/relationships/diagramQuickStyle" Target="../diagrams/quickStyle9.xml"/><Relationship Id="rId20" Type="http://schemas.openxmlformats.org/officeDocument/2006/relationships/diagramLayout" Target="../diagrams/layout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24" Type="http://schemas.openxmlformats.org/officeDocument/2006/relationships/image" Target="../media/image8.png"/><Relationship Id="rId5" Type="http://schemas.openxmlformats.org/officeDocument/2006/relationships/diagramLayout" Target="../diagrams/layout7.xml"/><Relationship Id="rId15" Type="http://schemas.openxmlformats.org/officeDocument/2006/relationships/diagramLayout" Target="../diagrams/layout9.xml"/><Relationship Id="rId23" Type="http://schemas.microsoft.com/office/2007/relationships/diagramDrawing" Target="../diagrams/drawing10.xml"/><Relationship Id="rId10" Type="http://schemas.openxmlformats.org/officeDocument/2006/relationships/diagramLayout" Target="../diagrams/layout8.xml"/><Relationship Id="rId19" Type="http://schemas.openxmlformats.org/officeDocument/2006/relationships/diagramData" Target="../diagrams/data10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Relationship Id="rId14" Type="http://schemas.openxmlformats.org/officeDocument/2006/relationships/diagramData" Target="../diagrams/data9.xml"/><Relationship Id="rId22" Type="http://schemas.openxmlformats.org/officeDocument/2006/relationships/diagramColors" Target="../diagrams/colors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hdphoto" Target="../media/hdphoto1.wdp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8.png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12" Type="http://schemas.openxmlformats.org/officeDocument/2006/relationships/image" Target="../media/image8.png"/><Relationship Id="rId17" Type="http://schemas.openxmlformats.org/officeDocument/2006/relationships/image" Target="../media/image63.png"/><Relationship Id="rId2" Type="http://schemas.openxmlformats.org/officeDocument/2006/relationships/image" Target="../media/image38.jpe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7.png"/><Relationship Id="rId19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2.wdp"/><Relationship Id="rId7" Type="http://schemas.openxmlformats.org/officeDocument/2006/relationships/image" Target="../media/image56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8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t\Desktop\KTNET\【 Sourse 】\KT授權圖庫\3C\Dollarphotoclub_1015588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 bwMode="auto">
          <a:xfrm>
            <a:off x="0" y="1"/>
            <a:ext cx="12191999" cy="68580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</p:pic>
      <p:sp>
        <p:nvSpPr>
          <p:cNvPr id="14" name="Rectangle 22">
            <a:extLst>
              <a:ext uri="{FF2B5EF4-FFF2-40B4-BE49-F238E27FC236}">
                <a16:creationId xmlns:a16="http://schemas.microsoft.com/office/drawing/2014/main" id="{5CC4E829-C98C-406A-899E-9DF9815FA231}"/>
              </a:ext>
            </a:extLst>
          </p:cNvPr>
          <p:cNvSpPr/>
          <p:nvPr/>
        </p:nvSpPr>
        <p:spPr>
          <a:xfrm>
            <a:off x="5044136" y="1"/>
            <a:ext cx="6423964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2">
            <a:extLst>
              <a:ext uri="{FF2B5EF4-FFF2-40B4-BE49-F238E27FC236}">
                <a16:creationId xmlns:a16="http://schemas.microsoft.com/office/drawing/2014/main" id="{5CC4E829-C98C-406A-899E-9DF9815FA231}"/>
              </a:ext>
            </a:extLst>
          </p:cNvPr>
          <p:cNvSpPr/>
          <p:nvPr/>
        </p:nvSpPr>
        <p:spPr>
          <a:xfrm>
            <a:off x="611834" y="-13363"/>
            <a:ext cx="11580163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5CC4E829-C98C-406A-899E-9DF9815FA231}"/>
              </a:ext>
            </a:extLst>
          </p:cNvPr>
          <p:cNvSpPr/>
          <p:nvPr/>
        </p:nvSpPr>
        <p:spPr>
          <a:xfrm>
            <a:off x="897586" y="1"/>
            <a:ext cx="4432300" cy="685800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標題 1"/>
          <p:cNvSpPr txBox="1">
            <a:spLocks/>
          </p:cNvSpPr>
          <p:nvPr/>
        </p:nvSpPr>
        <p:spPr bwMode="auto">
          <a:xfrm>
            <a:off x="1619338" y="5702918"/>
            <a:ext cx="2988793" cy="76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 algn="dist">
              <a:lnSpc>
                <a:spcPts val="3200"/>
              </a:lnSpc>
            </a:pPr>
            <a:r>
              <a:rPr lang="zh-TW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廣鐸企業有限公司</a:t>
            </a:r>
            <a:endParaRPr lang="zh-TW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827244" y="2324637"/>
            <a:ext cx="5295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0" b="1" dirty="0" smtClean="0">
                <a:solidFill>
                  <a:srgbClr val="FFED01"/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endParaRPr lang="zh-TW" altLang="en-US" sz="7200" b="1" dirty="0">
              <a:solidFill>
                <a:srgbClr val="FFED0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33893" y="2405573"/>
            <a:ext cx="34199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b="1" dirty="0">
                <a:solidFill>
                  <a:srgbClr val="FFED01"/>
                </a:solidFill>
                <a:latin typeface="Microsoft YaHei" pitchFamily="34" charset="-122"/>
                <a:ea typeface="Microsoft YaHei" pitchFamily="34" charset="-122"/>
              </a:rPr>
              <a:t>進銷存</a:t>
            </a:r>
          </a:p>
        </p:txBody>
      </p:sp>
      <p:sp>
        <p:nvSpPr>
          <p:cNvPr id="18" name="標題 1"/>
          <p:cNvSpPr txBox="1">
            <a:spLocks/>
          </p:cNvSpPr>
          <p:nvPr/>
        </p:nvSpPr>
        <p:spPr bwMode="auto">
          <a:xfrm>
            <a:off x="5935752" y="3648075"/>
            <a:ext cx="4646524" cy="76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pPr algn="dist">
              <a:lnSpc>
                <a:spcPct val="150000"/>
              </a:lnSpc>
            </a:pPr>
            <a:r>
              <a:rPr lang="zh-TW" altLang="en-US" sz="2000" dirty="0" smtClean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雲端</a:t>
            </a:r>
            <a:r>
              <a:rPr lang="en-US" altLang="zh-TW" sz="2000" dirty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r>
              <a:rPr lang="zh-TW" altLang="en-US" sz="2000" dirty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｜進銷</a:t>
            </a:r>
            <a:r>
              <a:rPr lang="zh-TW" altLang="en-US" sz="2000" dirty="0" smtClean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存</a:t>
            </a:r>
            <a:endParaRPr lang="en-US" altLang="zh-TW" sz="2000" dirty="0" smtClean="0">
              <a:solidFill>
                <a:schemeClr val="bg1">
                  <a:lumMod val="9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dist">
              <a:lnSpc>
                <a:spcPct val="150000"/>
              </a:lnSpc>
            </a:pPr>
            <a:r>
              <a:rPr lang="zh-TW" altLang="en-US" sz="2000" dirty="0" smtClean="0">
                <a:solidFill>
                  <a:schemeClr val="bg1">
                    <a:lumMod val="9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會計｜電子商務整合系統</a:t>
            </a:r>
            <a:endParaRPr lang="zh-TW" altLang="en-US" sz="2000" dirty="0">
              <a:solidFill>
                <a:schemeClr val="bg1">
                  <a:lumMod val="9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矩形 1"/>
          <p:cNvSpPr/>
          <p:nvPr/>
        </p:nvSpPr>
        <p:spPr>
          <a:xfrm>
            <a:off x="9906000" y="-13363"/>
            <a:ext cx="2285997" cy="2137438"/>
          </a:xfrm>
          <a:custGeom>
            <a:avLst/>
            <a:gdLst>
              <a:gd name="connsiteX0" fmla="*/ 0 w 1739900"/>
              <a:gd name="connsiteY0" fmla="*/ 0 h 1739900"/>
              <a:gd name="connsiteX1" fmla="*/ 1739900 w 1739900"/>
              <a:gd name="connsiteY1" fmla="*/ 0 h 1739900"/>
              <a:gd name="connsiteX2" fmla="*/ 1739900 w 1739900"/>
              <a:gd name="connsiteY2" fmla="*/ 1739900 h 1739900"/>
              <a:gd name="connsiteX3" fmla="*/ 0 w 1739900"/>
              <a:gd name="connsiteY3" fmla="*/ 1739900 h 1739900"/>
              <a:gd name="connsiteX4" fmla="*/ 0 w 1739900"/>
              <a:gd name="connsiteY4" fmla="*/ 0 h 1739900"/>
              <a:gd name="connsiteX0" fmla="*/ 0 w 1739900"/>
              <a:gd name="connsiteY0" fmla="*/ 0 h 1739900"/>
              <a:gd name="connsiteX1" fmla="*/ 1739900 w 1739900"/>
              <a:gd name="connsiteY1" fmla="*/ 0 h 1739900"/>
              <a:gd name="connsiteX2" fmla="*/ 1739900 w 1739900"/>
              <a:gd name="connsiteY2" fmla="*/ 1739900 h 1739900"/>
              <a:gd name="connsiteX3" fmla="*/ 1727200 w 1739900"/>
              <a:gd name="connsiteY3" fmla="*/ 1739900 h 1739900"/>
              <a:gd name="connsiteX4" fmla="*/ 0 w 1739900"/>
              <a:gd name="connsiteY4" fmla="*/ 0 h 173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9900" h="1739900">
                <a:moveTo>
                  <a:pt x="0" y="0"/>
                </a:moveTo>
                <a:lnTo>
                  <a:pt x="1739900" y="0"/>
                </a:lnTo>
                <a:lnTo>
                  <a:pt x="1739900" y="1739900"/>
                </a:lnTo>
                <a:lnTo>
                  <a:pt x="1727200" y="17399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9" name="標題 1"/>
          <p:cNvSpPr txBox="1">
            <a:spLocks/>
          </p:cNvSpPr>
          <p:nvPr/>
        </p:nvSpPr>
        <p:spPr bwMode="auto">
          <a:xfrm>
            <a:off x="11051931" y="122825"/>
            <a:ext cx="1044820" cy="9431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endParaRPr lang="zh-TW" altLang="en-US" sz="28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8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簡報</a:t>
            </a:r>
            <a:endParaRPr lang="zh-TW" altLang="en-US" sz="28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584" y="1217453"/>
            <a:ext cx="4095251" cy="409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7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07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10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415982090"/>
              </p:ext>
            </p:extLst>
          </p:nvPr>
        </p:nvGraphicFramePr>
        <p:xfrm>
          <a:off x="2174743" y="1047750"/>
          <a:ext cx="7169150" cy="2463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圓角化同側角落矩形 4"/>
          <p:cNvSpPr/>
          <p:nvPr/>
        </p:nvSpPr>
        <p:spPr>
          <a:xfrm rot="10800000">
            <a:off x="286580" y="-2069"/>
            <a:ext cx="1904169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80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進銷存系統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aphicFrame>
        <p:nvGraphicFramePr>
          <p:cNvPr id="8" name="資料庫圖表 7"/>
          <p:cNvGraphicFramePr/>
          <p:nvPr>
            <p:extLst>
              <p:ext uri="{D42A27DB-BD31-4B8C-83A1-F6EECF244321}">
                <p14:modId xmlns:p14="http://schemas.microsoft.com/office/powerpoint/2010/main" val="2900831993"/>
              </p:ext>
            </p:extLst>
          </p:nvPr>
        </p:nvGraphicFramePr>
        <p:xfrm>
          <a:off x="2401755" y="3886201"/>
          <a:ext cx="6873875" cy="186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5" name="直線接點 14"/>
          <p:cNvCxnSpPr/>
          <p:nvPr/>
        </p:nvCxnSpPr>
        <p:spPr>
          <a:xfrm>
            <a:off x="5838693" y="3486150"/>
            <a:ext cx="0" cy="40005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2174743" y="2491740"/>
            <a:ext cx="1833377" cy="678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4272081" y="2491740"/>
            <a:ext cx="1320999" cy="678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5879976" y="2491740"/>
            <a:ext cx="1877184" cy="678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8026903" y="2491740"/>
            <a:ext cx="1315217" cy="6781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肘形接點 40"/>
          <p:cNvCxnSpPr>
            <a:stCxn id="35" idx="2"/>
            <a:endCxn id="39" idx="2"/>
          </p:cNvCxnSpPr>
          <p:nvPr/>
        </p:nvCxnSpPr>
        <p:spPr>
          <a:xfrm rot="16200000" flipH="1">
            <a:off x="5887972" y="373380"/>
            <a:ext cx="12700" cy="5593080"/>
          </a:xfrm>
          <a:prstGeom prst="bentConnector3">
            <a:avLst>
              <a:gd name="adj1" fmla="val 2580000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肘形接點 45"/>
          <p:cNvCxnSpPr>
            <a:stCxn id="36" idx="2"/>
            <a:endCxn id="37" idx="2"/>
          </p:cNvCxnSpPr>
          <p:nvPr/>
        </p:nvCxnSpPr>
        <p:spPr>
          <a:xfrm rot="16200000" flipH="1">
            <a:off x="5875574" y="2226926"/>
            <a:ext cx="12700" cy="1885987"/>
          </a:xfrm>
          <a:prstGeom prst="bentConnector3">
            <a:avLst>
              <a:gd name="adj1" fmla="val 253998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3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6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11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132770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80" y="91383"/>
            <a:ext cx="213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網頁版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進</a:t>
            </a:r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銷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存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pic>
        <p:nvPicPr>
          <p:cNvPr id="18" name="Picture 3" descr="C:\Users\kt\Desktop\未命名-1_工作區域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9" y="1394866"/>
            <a:ext cx="3135854" cy="313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群組 64"/>
          <p:cNvGrpSpPr/>
          <p:nvPr/>
        </p:nvGrpSpPr>
        <p:grpSpPr>
          <a:xfrm>
            <a:off x="4107387" y="553047"/>
            <a:ext cx="5754514" cy="5571792"/>
            <a:chOff x="3676649" y="355333"/>
            <a:chExt cx="5754514" cy="5571792"/>
          </a:xfrm>
        </p:grpSpPr>
        <p:graphicFrame>
          <p:nvGraphicFramePr>
            <p:cNvPr id="25" name="資料庫圖表 24"/>
            <p:cNvGraphicFramePr/>
            <p:nvPr>
              <p:extLst>
                <p:ext uri="{D42A27DB-BD31-4B8C-83A1-F6EECF244321}">
                  <p14:modId xmlns:p14="http://schemas.microsoft.com/office/powerpoint/2010/main" val="1897132296"/>
                </p:ext>
              </p:extLst>
            </p:nvPr>
          </p:nvGraphicFramePr>
          <p:xfrm>
            <a:off x="3676649" y="355333"/>
            <a:ext cx="3124201" cy="37404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pSp>
          <p:nvGrpSpPr>
            <p:cNvPr id="40" name="群組 39"/>
            <p:cNvGrpSpPr/>
            <p:nvPr/>
          </p:nvGrpSpPr>
          <p:grpSpPr>
            <a:xfrm>
              <a:off x="6956875" y="3371781"/>
              <a:ext cx="2474288" cy="454717"/>
              <a:chOff x="204744" y="2929979"/>
              <a:chExt cx="2739330" cy="454717"/>
            </a:xfrm>
          </p:grpSpPr>
          <p:sp>
            <p:nvSpPr>
              <p:cNvPr id="41" name="圓角矩形 40"/>
              <p:cNvSpPr/>
              <p:nvPr/>
            </p:nvSpPr>
            <p:spPr>
              <a:xfrm>
                <a:off x="204744" y="2929979"/>
                <a:ext cx="2739330" cy="454717"/>
              </a:xfrm>
              <a:prstGeom prst="roundRect">
                <a:avLst>
                  <a:gd name="adj" fmla="val 10000"/>
                </a:avLst>
              </a:prstGeom>
              <a:solidFill>
                <a:schemeClr val="accent5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2" name="圓角矩形 4"/>
              <p:cNvSpPr/>
              <p:nvPr/>
            </p:nvSpPr>
            <p:spPr>
              <a:xfrm>
                <a:off x="218062" y="2943297"/>
                <a:ext cx="2712694" cy="4280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10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1800" b="1" kern="1200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採購／進貨 </a:t>
                </a:r>
                <a:r>
                  <a:rPr lang="en-US" altLang="zh-TW" sz="1800" b="1" kern="1200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/</a:t>
                </a:r>
                <a:r>
                  <a:rPr lang="zh-TW" altLang="en-US" sz="1800" b="1" kern="1200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 退貨</a:t>
                </a:r>
                <a:endParaRPr lang="zh-TW" altLang="en-US" sz="1800" b="1" kern="1200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43" name="群組 42"/>
            <p:cNvGrpSpPr/>
            <p:nvPr/>
          </p:nvGrpSpPr>
          <p:grpSpPr>
            <a:xfrm>
              <a:off x="6970192" y="627453"/>
              <a:ext cx="2460970" cy="493443"/>
              <a:chOff x="331615" y="241843"/>
              <a:chExt cx="2460970" cy="493443"/>
            </a:xfrm>
          </p:grpSpPr>
          <p:sp>
            <p:nvSpPr>
              <p:cNvPr id="44" name="圓角矩形 43"/>
              <p:cNvSpPr/>
              <p:nvPr/>
            </p:nvSpPr>
            <p:spPr>
              <a:xfrm>
                <a:off x="331615" y="241843"/>
                <a:ext cx="2460970" cy="493443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5" name="圓角矩形 4"/>
              <p:cNvSpPr/>
              <p:nvPr/>
            </p:nvSpPr>
            <p:spPr>
              <a:xfrm>
                <a:off x="346067" y="256295"/>
                <a:ext cx="2432066" cy="4645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廠商</a:t>
                </a:r>
                <a:endParaRPr lang="zh-TW" altLang="en-US" sz="1800" b="1" kern="1200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cxnSp>
          <p:nvCxnSpPr>
            <p:cNvPr id="9" name="直線接點 8"/>
            <p:cNvCxnSpPr>
              <a:stCxn id="44" idx="2"/>
              <a:endCxn id="41" idx="0"/>
            </p:cNvCxnSpPr>
            <p:nvPr/>
          </p:nvCxnSpPr>
          <p:spPr>
            <a:xfrm flipH="1">
              <a:off x="8194019" y="1120896"/>
              <a:ext cx="6658" cy="2250885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接點 57"/>
            <p:cNvCxnSpPr/>
            <p:nvPr/>
          </p:nvCxnSpPr>
          <p:spPr>
            <a:xfrm>
              <a:off x="6716384" y="4275226"/>
              <a:ext cx="1664" cy="136278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群組 45"/>
            <p:cNvGrpSpPr/>
            <p:nvPr/>
          </p:nvGrpSpPr>
          <p:grpSpPr>
            <a:xfrm>
              <a:off x="6955740" y="4608513"/>
              <a:ext cx="2460970" cy="493443"/>
              <a:chOff x="331615" y="241843"/>
              <a:chExt cx="2460970" cy="493443"/>
            </a:xfrm>
          </p:grpSpPr>
          <p:sp>
            <p:nvSpPr>
              <p:cNvPr id="47" name="圓角矩形 46"/>
              <p:cNvSpPr/>
              <p:nvPr/>
            </p:nvSpPr>
            <p:spPr>
              <a:xfrm>
                <a:off x="331615" y="241843"/>
                <a:ext cx="2460970" cy="493443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8" name="圓角矩形 4"/>
              <p:cNvSpPr/>
              <p:nvPr/>
            </p:nvSpPr>
            <p:spPr>
              <a:xfrm>
                <a:off x="346067" y="256295"/>
                <a:ext cx="2432066" cy="4645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庫存</a:t>
                </a:r>
                <a:endParaRPr lang="zh-TW" altLang="en-US" sz="1800" b="1" kern="1200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53" name="群組 52"/>
            <p:cNvGrpSpPr/>
            <p:nvPr/>
          </p:nvGrpSpPr>
          <p:grpSpPr>
            <a:xfrm>
              <a:off x="3997734" y="5433682"/>
              <a:ext cx="2460970" cy="493443"/>
              <a:chOff x="331615" y="241843"/>
              <a:chExt cx="2460970" cy="493443"/>
            </a:xfrm>
          </p:grpSpPr>
          <p:sp>
            <p:nvSpPr>
              <p:cNvPr id="54" name="圓角矩形 53"/>
              <p:cNvSpPr/>
              <p:nvPr/>
            </p:nvSpPr>
            <p:spPr>
              <a:xfrm>
                <a:off x="331615" y="241843"/>
                <a:ext cx="2460970" cy="493443"/>
              </a:xfrm>
              <a:prstGeom prst="roundRect">
                <a:avLst>
                  <a:gd name="adj" fmla="val 10000"/>
                </a:avLst>
              </a:prstGeom>
              <a:solidFill>
                <a:schemeClr val="accent5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5" name="圓角矩形 4"/>
              <p:cNvSpPr/>
              <p:nvPr/>
            </p:nvSpPr>
            <p:spPr>
              <a:xfrm>
                <a:off x="346067" y="256295"/>
                <a:ext cx="2432066" cy="4645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歷史交易／營業統計</a:t>
                </a:r>
              </a:p>
            </p:txBody>
          </p:sp>
        </p:grpSp>
        <p:grpSp>
          <p:nvGrpSpPr>
            <p:cNvPr id="50" name="群組 49"/>
            <p:cNvGrpSpPr/>
            <p:nvPr/>
          </p:nvGrpSpPr>
          <p:grpSpPr>
            <a:xfrm>
              <a:off x="4012186" y="4622965"/>
              <a:ext cx="2460970" cy="493443"/>
              <a:chOff x="331615" y="241843"/>
              <a:chExt cx="2460970" cy="493443"/>
            </a:xfrm>
          </p:grpSpPr>
          <p:sp>
            <p:nvSpPr>
              <p:cNvPr id="51" name="圓角矩形 50"/>
              <p:cNvSpPr/>
              <p:nvPr/>
            </p:nvSpPr>
            <p:spPr>
              <a:xfrm>
                <a:off x="331615" y="241843"/>
                <a:ext cx="2460970" cy="493443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2" name="圓角矩形 4"/>
              <p:cNvSpPr/>
              <p:nvPr/>
            </p:nvSpPr>
            <p:spPr>
              <a:xfrm>
                <a:off x="346067" y="256295"/>
                <a:ext cx="2432066" cy="46453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68580" tIns="68580" rIns="68580" bIns="6858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庫存｜應收｜應付</a:t>
                </a:r>
              </a:p>
            </p:txBody>
          </p:sp>
        </p:grpSp>
      </p:grpSp>
      <p:cxnSp>
        <p:nvCxnSpPr>
          <p:cNvPr id="10" name="肘形接點 9"/>
          <p:cNvCxnSpPr>
            <a:stCxn id="51" idx="0"/>
            <a:endCxn id="48" idx="0"/>
          </p:cNvCxnSpPr>
          <p:nvPr/>
        </p:nvCxnSpPr>
        <p:spPr>
          <a:xfrm rot="5400000" flipH="1" flipV="1">
            <a:off x="7145186" y="3348902"/>
            <a:ext cx="12700" cy="2943554"/>
          </a:xfrm>
          <a:prstGeom prst="bentConnector3">
            <a:avLst>
              <a:gd name="adj1" fmla="val 1680000"/>
            </a:avLst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肘形接點 3"/>
          <p:cNvCxnSpPr>
            <a:stCxn id="25" idx="2"/>
            <a:endCxn id="41" idx="2"/>
          </p:cNvCxnSpPr>
          <p:nvPr/>
        </p:nvCxnSpPr>
        <p:spPr>
          <a:xfrm rot="5400000" flipH="1" flipV="1">
            <a:off x="7012496" y="2681203"/>
            <a:ext cx="269252" cy="2955270"/>
          </a:xfrm>
          <a:prstGeom prst="bentConnector3">
            <a:avLst>
              <a:gd name="adj1" fmla="val -70752"/>
            </a:avLst>
          </a:prstGeom>
          <a:ln w="317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0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472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12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3551996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80" y="91383"/>
            <a:ext cx="3551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電商串</a:t>
            </a:r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接及庫存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同步</a:t>
            </a:r>
            <a:endParaRPr lang="zh-TW" altLang="en-US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286579" y="770220"/>
            <a:ext cx="5209346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2600"/>
              </a:lnSpc>
            </a:pP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提供電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商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平台｜蝦皮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｜露天｜ </a:t>
            </a:r>
            <a:r>
              <a: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91APP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</a:t>
            </a:r>
            <a:r>
              <a: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YAHOO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</a:t>
            </a:r>
            <a:r>
              <a:rPr lang="en-US" altLang="zh-TW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momo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｜</a:t>
            </a:r>
            <a:r>
              <a: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SHOPLINE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｜樂天</a:t>
            </a:r>
            <a:r>
              <a: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..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數十家訂單及庫存同步</a:t>
            </a:r>
            <a:r>
              <a: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功能</a:t>
            </a:r>
            <a:endParaRPr lang="zh-TW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1991739" y="2316558"/>
            <a:ext cx="1665346" cy="70485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圓角矩形 26"/>
          <p:cNvSpPr/>
          <p:nvPr/>
        </p:nvSpPr>
        <p:spPr>
          <a:xfrm>
            <a:off x="1991739" y="5238680"/>
            <a:ext cx="1649699" cy="70485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2058344" y="5267940"/>
            <a:ext cx="15164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</a:p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訂單 </a:t>
            </a:r>
            <a: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/ </a:t>
            </a:r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庫存</a:t>
            </a:r>
            <a:endParaRPr lang="zh-TW" altLang="en-US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2058344" y="2484316"/>
            <a:ext cx="151648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訂單 </a:t>
            </a:r>
            <a: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/ </a:t>
            </a:r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庫存</a:t>
            </a:r>
            <a:endParaRPr lang="zh-TW" altLang="en-US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2" name="圓角矩形 31"/>
          <p:cNvSpPr/>
          <p:nvPr/>
        </p:nvSpPr>
        <p:spPr>
          <a:xfrm>
            <a:off x="3774926" y="3778258"/>
            <a:ext cx="1343025" cy="70485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3816052" y="3946016"/>
            <a:ext cx="12607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平台</a:t>
            </a:r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庫存</a:t>
            </a:r>
            <a:endParaRPr lang="zh-TW" altLang="en-US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511361" y="3778258"/>
            <a:ext cx="1343025" cy="704850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552487" y="3946016"/>
            <a:ext cx="12607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平台訂單</a:t>
            </a:r>
            <a:endParaRPr lang="zh-TW" altLang="en-US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上彎箭號 14"/>
          <p:cNvSpPr/>
          <p:nvPr/>
        </p:nvSpPr>
        <p:spPr>
          <a:xfrm>
            <a:off x="3641438" y="4572078"/>
            <a:ext cx="924063" cy="1081674"/>
          </a:xfrm>
          <a:prstGeom prst="bentUpArrow">
            <a:avLst>
              <a:gd name="adj1" fmla="val 9362"/>
              <a:gd name="adj2" fmla="val 11166"/>
              <a:gd name="adj3" fmla="val 1297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淚滴形 15"/>
          <p:cNvSpPr/>
          <p:nvPr/>
        </p:nvSpPr>
        <p:spPr>
          <a:xfrm rot="16200000">
            <a:off x="4022234" y="5121072"/>
            <a:ext cx="848408" cy="848408"/>
          </a:xfrm>
          <a:prstGeom prst="teardrop">
            <a:avLst/>
          </a:prstGeom>
          <a:solidFill>
            <a:srgbClr val="5B9B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4022234" y="5304734"/>
            <a:ext cx="8542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自動</a:t>
            </a:r>
            <a:endParaRPr lang="zh-TW" altLang="en-US" sz="24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1" name="上彎箭號 40"/>
          <p:cNvSpPr/>
          <p:nvPr/>
        </p:nvSpPr>
        <p:spPr>
          <a:xfrm rot="16200000">
            <a:off x="3503460" y="2773366"/>
            <a:ext cx="1219209" cy="790573"/>
          </a:xfrm>
          <a:prstGeom prst="bentUpArrow">
            <a:avLst>
              <a:gd name="adj1" fmla="val 9362"/>
              <a:gd name="adj2" fmla="val 11166"/>
              <a:gd name="adj3" fmla="val 1297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上彎箭號 42"/>
          <p:cNvSpPr/>
          <p:nvPr/>
        </p:nvSpPr>
        <p:spPr>
          <a:xfrm rot="5400000">
            <a:off x="935220" y="4697426"/>
            <a:ext cx="1219209" cy="790573"/>
          </a:xfrm>
          <a:prstGeom prst="bentUpArrow">
            <a:avLst>
              <a:gd name="adj1" fmla="val 9362"/>
              <a:gd name="adj2" fmla="val 11166"/>
              <a:gd name="adj3" fmla="val 1297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上彎箭號 43"/>
          <p:cNvSpPr/>
          <p:nvPr/>
        </p:nvSpPr>
        <p:spPr>
          <a:xfrm rot="10800000">
            <a:off x="1067676" y="2604716"/>
            <a:ext cx="924063" cy="1081674"/>
          </a:xfrm>
          <a:prstGeom prst="bentUpArrow">
            <a:avLst>
              <a:gd name="adj1" fmla="val 9362"/>
              <a:gd name="adj2" fmla="val 11166"/>
              <a:gd name="adj3" fmla="val 12971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淚滴形 44"/>
          <p:cNvSpPr/>
          <p:nvPr/>
        </p:nvSpPr>
        <p:spPr>
          <a:xfrm rot="10800000">
            <a:off x="4022234" y="2288667"/>
            <a:ext cx="848408" cy="848408"/>
          </a:xfrm>
          <a:prstGeom prst="teardrop">
            <a:avLst/>
          </a:prstGeom>
          <a:solidFill>
            <a:srgbClr val="5B9B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淚滴形 45"/>
          <p:cNvSpPr/>
          <p:nvPr/>
        </p:nvSpPr>
        <p:spPr>
          <a:xfrm rot="5400000">
            <a:off x="758669" y="2288668"/>
            <a:ext cx="848408" cy="848408"/>
          </a:xfrm>
          <a:prstGeom prst="teardrop">
            <a:avLst/>
          </a:prstGeom>
          <a:solidFill>
            <a:srgbClr val="5B9B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淚滴形 46"/>
          <p:cNvSpPr/>
          <p:nvPr/>
        </p:nvSpPr>
        <p:spPr>
          <a:xfrm>
            <a:off x="758669" y="5065863"/>
            <a:ext cx="848408" cy="848408"/>
          </a:xfrm>
          <a:prstGeom prst="teardrop">
            <a:avLst/>
          </a:prstGeom>
          <a:solidFill>
            <a:srgbClr val="5B9BD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755761" y="5304734"/>
            <a:ext cx="8542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自動</a:t>
            </a:r>
            <a:endParaRPr lang="zh-TW" altLang="en-US" sz="24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9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4016419" y="2473333"/>
            <a:ext cx="8542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自動</a:t>
            </a:r>
            <a:endParaRPr lang="zh-TW" altLang="en-US" sz="24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749946" y="2473333"/>
            <a:ext cx="85422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自動</a:t>
            </a:r>
            <a:endParaRPr lang="zh-TW" altLang="en-US" sz="24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1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1105564" y="6122817"/>
            <a:ext cx="3437695" cy="39126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平台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訂單及庫存同步</a:t>
            </a:r>
            <a:r>
              <a:rPr lang="en-US" altLang="zh-TW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進銷存</a:t>
            </a:r>
            <a:endParaRPr lang="zh-TW" altLang="en-US" sz="1600" b="1" dirty="0">
              <a:solidFill>
                <a:schemeClr val="accent1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https://www.tmserp.com.tw/images/line_AD16-080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518" y="768196"/>
            <a:ext cx="6190848" cy="574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61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graphicFrame>
        <p:nvGraphicFramePr>
          <p:cNvPr id="19" name="資料庫圖表 18"/>
          <p:cNvGraphicFramePr/>
          <p:nvPr>
            <p:extLst>
              <p:ext uri="{D42A27DB-BD31-4B8C-83A1-F6EECF244321}">
                <p14:modId xmlns:p14="http://schemas.microsoft.com/office/powerpoint/2010/main" val="1769977457"/>
              </p:ext>
            </p:extLst>
          </p:nvPr>
        </p:nvGraphicFramePr>
        <p:xfrm>
          <a:off x="9156906" y="2284367"/>
          <a:ext cx="3124201" cy="3792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13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162981177"/>
              </p:ext>
            </p:extLst>
          </p:nvPr>
        </p:nvGraphicFramePr>
        <p:xfrm>
          <a:off x="4541081" y="2217692"/>
          <a:ext cx="3124201" cy="392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5" name="圓角化同側角落矩形 4"/>
          <p:cNvSpPr/>
          <p:nvPr/>
        </p:nvSpPr>
        <p:spPr>
          <a:xfrm rot="10800000">
            <a:off x="286577" y="-2069"/>
            <a:ext cx="222802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334202" y="91383"/>
            <a:ext cx="213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會計財務系統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aphicFrame>
        <p:nvGraphicFramePr>
          <p:cNvPr id="18" name="資料庫圖表 17"/>
          <p:cNvGraphicFramePr/>
          <p:nvPr>
            <p:extLst>
              <p:ext uri="{D42A27DB-BD31-4B8C-83A1-F6EECF244321}">
                <p14:modId xmlns:p14="http://schemas.microsoft.com/office/powerpoint/2010/main" val="146441933"/>
              </p:ext>
            </p:extLst>
          </p:nvPr>
        </p:nvGraphicFramePr>
        <p:xfrm>
          <a:off x="7103306" y="2274842"/>
          <a:ext cx="3124201" cy="3792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cxnSp>
        <p:nvCxnSpPr>
          <p:cNvPr id="8" name="直線單箭頭接點 7"/>
          <p:cNvCxnSpPr/>
          <p:nvPr/>
        </p:nvCxnSpPr>
        <p:spPr>
          <a:xfrm>
            <a:off x="6873015" y="3609975"/>
            <a:ext cx="942975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flipH="1">
            <a:off x="9520966" y="3609975"/>
            <a:ext cx="433386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7562383" y="932649"/>
            <a:ext cx="3898116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zh-TW" altLang="en-US" sz="28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符合國際會計原則</a:t>
            </a:r>
          </a:p>
          <a:p>
            <a:pPr algn="r"/>
            <a:r>
              <a:rPr lang="en-US" altLang="zh-TW" sz="28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IFRS</a:t>
            </a:r>
            <a:r>
              <a:rPr lang="zh-TW" altLang="en-US" sz="28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會計科目</a:t>
            </a:r>
            <a:endParaRPr lang="ko-KR" altLang="en-US" b="1" dirty="0">
              <a:solidFill>
                <a:schemeClr val="bg2">
                  <a:lumMod val="25000"/>
                </a:schemeClr>
              </a:solidFill>
              <a:latin typeface="Microsoft YaHei" pitchFamily="34" charset="-122"/>
              <a:cs typeface="Arial" pitchFamily="34" charset="0"/>
            </a:endParaRPr>
          </a:p>
        </p:txBody>
      </p:sp>
      <p:sp>
        <p:nvSpPr>
          <p:cNvPr id="30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477079" y="1158719"/>
            <a:ext cx="4825610" cy="27853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提供</a:t>
            </a: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資產</a:t>
            </a: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負債表｜損益表｜現金流量表｜資金預估</a:t>
            </a:r>
          </a:p>
          <a:p>
            <a:pPr>
              <a:lnSpc>
                <a:spcPts val="3000"/>
              </a:lnSpc>
            </a:pP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等管理者所需各項財務報表及比較</a:t>
            </a: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表</a:t>
            </a:r>
            <a:endParaRPr lang="en-US" altLang="zh-TW" b="1" dirty="0">
              <a:solidFill>
                <a:schemeClr val="tx1">
                  <a:lumMod val="65000"/>
                  <a:lumOff val="3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以</a:t>
            </a:r>
            <a:r>
              <a:rPr lang="zh-TW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最</a:t>
            </a:r>
            <a:r>
              <a:rPr lang="zh-TW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先進</a:t>
            </a:r>
            <a:endParaRPr lang="en-US" altLang="zh-TW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財務</a:t>
            </a: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管理流程在各功能操作</a:t>
            </a:r>
          </a:p>
          <a:p>
            <a:pPr>
              <a:lnSpc>
                <a:spcPts val="3000"/>
              </a:lnSpc>
            </a:pPr>
            <a:r>
              <a:rPr lang="zh-TW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自動產生對應會計傳票，免人工過帳</a:t>
            </a:r>
            <a:endParaRPr lang="en-US" altLang="zh-TW" b="1" dirty="0" smtClean="0">
              <a:solidFill>
                <a:schemeClr val="tx1">
                  <a:lumMod val="65000"/>
                  <a:lumOff val="3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1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477079" y="4727578"/>
            <a:ext cx="4825610" cy="143885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3500"/>
              </a:lnSpc>
            </a:pPr>
            <a:r>
              <a:rPr lang="zh-TW" altLang="en-US" sz="28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透過即時性的</a:t>
            </a:r>
            <a:r>
              <a:rPr lang="zh-TW" altLang="en-US" sz="28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報表</a:t>
            </a:r>
            <a:endParaRPr lang="en-US" altLang="zh-TW" sz="28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500"/>
              </a:lnSpc>
            </a:pPr>
            <a:r>
              <a:rPr lang="zh-TW" altLang="en-US" sz="2400" b="1" dirty="0">
                <a:solidFill>
                  <a:srgbClr val="ED5511"/>
                </a:solidFill>
                <a:latin typeface="Microsoft YaHei" pitchFamily="34" charset="-122"/>
                <a:ea typeface="Microsoft YaHei" pitchFamily="34" charset="-122"/>
              </a:rPr>
              <a:t>◆ 即時調整企業營運方針</a:t>
            </a:r>
          </a:p>
          <a:p>
            <a:pPr>
              <a:lnSpc>
                <a:spcPts val="3500"/>
              </a:lnSpc>
            </a:pPr>
            <a:r>
              <a:rPr lang="zh-TW" altLang="en-US" sz="2400" b="1" dirty="0">
                <a:solidFill>
                  <a:srgbClr val="ED5511"/>
                </a:solidFill>
                <a:latin typeface="Microsoft YaHei" pitchFamily="34" charset="-122"/>
                <a:ea typeface="Microsoft YaHei" pitchFamily="34" charset="-122"/>
              </a:rPr>
              <a:t>◆ 設立企業發展</a:t>
            </a:r>
            <a:r>
              <a:rPr lang="zh-TW" altLang="en-US" sz="2400" b="1" dirty="0" smtClean="0">
                <a:solidFill>
                  <a:srgbClr val="ED5511"/>
                </a:solidFill>
                <a:latin typeface="Microsoft YaHei" pitchFamily="34" charset="-122"/>
                <a:ea typeface="Microsoft YaHei" pitchFamily="34" charset="-122"/>
              </a:rPr>
              <a:t>目標</a:t>
            </a:r>
            <a:endParaRPr lang="en-US" altLang="zh-TW" sz="2400" b="1" dirty="0" smtClean="0">
              <a:solidFill>
                <a:srgbClr val="ED551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9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4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14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770946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57052" y="87513"/>
            <a:ext cx="283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自訂常用</a:t>
            </a:r>
            <a:r>
              <a:rPr lang="zh-TW" altLang="en-US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作業功能表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597514" y="846956"/>
            <a:ext cx="3124201" cy="5658619"/>
            <a:chOff x="807281" y="846956"/>
            <a:chExt cx="3124201" cy="5658619"/>
          </a:xfrm>
        </p:grpSpPr>
        <p:graphicFrame>
          <p:nvGraphicFramePr>
            <p:cNvPr id="18" name="資料庫圖表 17"/>
            <p:cNvGraphicFramePr/>
            <p:nvPr>
              <p:extLst>
                <p:ext uri="{D42A27DB-BD31-4B8C-83A1-F6EECF244321}">
                  <p14:modId xmlns:p14="http://schemas.microsoft.com/office/powerpoint/2010/main" val="2328261514"/>
                </p:ext>
              </p:extLst>
            </p:nvPr>
          </p:nvGraphicFramePr>
          <p:xfrm>
            <a:off x="807281" y="1389017"/>
            <a:ext cx="3124201" cy="51165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1310784" y="846956"/>
              <a:ext cx="2113721" cy="454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400" b="1" dirty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出貨一條龍</a:t>
              </a:r>
              <a:endPara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92367" y="148036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W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92367" y="238524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DC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92366" y="328059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DE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88018" y="417594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DH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2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88018" y="508081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KA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88017" y="597616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KB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3391590" y="833561"/>
            <a:ext cx="3124201" cy="5658619"/>
            <a:chOff x="3640978" y="833561"/>
            <a:chExt cx="3124201" cy="5658619"/>
          </a:xfrm>
        </p:grpSpPr>
        <p:graphicFrame>
          <p:nvGraphicFramePr>
            <p:cNvPr id="24" name="資料庫圖表 23"/>
            <p:cNvGraphicFramePr/>
            <p:nvPr>
              <p:extLst>
                <p:ext uri="{D42A27DB-BD31-4B8C-83A1-F6EECF244321}">
                  <p14:modId xmlns:p14="http://schemas.microsoft.com/office/powerpoint/2010/main" val="2109488668"/>
                </p:ext>
              </p:extLst>
            </p:nvPr>
          </p:nvGraphicFramePr>
          <p:xfrm>
            <a:off x="3640978" y="1375622"/>
            <a:ext cx="3124201" cy="51165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sp>
          <p:nvSpPr>
            <p:cNvPr id="26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4144481" y="833561"/>
              <a:ext cx="2113721" cy="454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報表</a:t>
              </a:r>
              <a:endPara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8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4" y="146697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EA1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9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4" y="237184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EE1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3" y="326719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EB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3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1715" y="416254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EF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6145316" y="852550"/>
            <a:ext cx="3124201" cy="5658619"/>
            <a:chOff x="6258202" y="852550"/>
            <a:chExt cx="3124201" cy="5658619"/>
          </a:xfrm>
        </p:grpSpPr>
        <p:graphicFrame>
          <p:nvGraphicFramePr>
            <p:cNvPr id="36" name="資料庫圖表 35"/>
            <p:cNvGraphicFramePr/>
            <p:nvPr>
              <p:extLst>
                <p:ext uri="{D42A27DB-BD31-4B8C-83A1-F6EECF244321}">
                  <p14:modId xmlns:p14="http://schemas.microsoft.com/office/powerpoint/2010/main" val="3202424818"/>
                </p:ext>
              </p:extLst>
            </p:nvPr>
          </p:nvGraphicFramePr>
          <p:xfrm>
            <a:off x="6258202" y="1394611"/>
            <a:ext cx="3124201" cy="51165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6761705" y="852550"/>
              <a:ext cx="2113721" cy="454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400" b="1" dirty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發票</a:t>
              </a:r>
              <a:endParaRPr lang="en-US" altLang="zh-TW" sz="16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8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6314713" y="1485960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LA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9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6314713" y="2390835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LJ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6314712" y="3286185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LMB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42" name="群組 41"/>
          <p:cNvGrpSpPr/>
          <p:nvPr/>
        </p:nvGrpSpPr>
        <p:grpSpPr>
          <a:xfrm>
            <a:off x="8875426" y="833561"/>
            <a:ext cx="3124201" cy="5658619"/>
            <a:chOff x="3640978" y="833561"/>
            <a:chExt cx="3124201" cy="5658619"/>
          </a:xfrm>
        </p:grpSpPr>
        <p:graphicFrame>
          <p:nvGraphicFramePr>
            <p:cNvPr id="43" name="資料庫圖表 42"/>
            <p:cNvGraphicFramePr/>
            <p:nvPr>
              <p:extLst>
                <p:ext uri="{D42A27DB-BD31-4B8C-83A1-F6EECF244321}">
                  <p14:modId xmlns:p14="http://schemas.microsoft.com/office/powerpoint/2010/main" val="72359917"/>
                </p:ext>
              </p:extLst>
            </p:nvPr>
          </p:nvGraphicFramePr>
          <p:xfrm>
            <a:off x="3640978" y="1375622"/>
            <a:ext cx="3124201" cy="511655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9" r:lo="rId20" r:qs="rId21" r:cs="rId22"/>
            </a:graphicData>
          </a:graphic>
        </p:graphicFrame>
        <p:sp>
          <p:nvSpPr>
            <p:cNvPr id="44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4144481" y="833561"/>
              <a:ext cx="2113721" cy="45409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POS</a:t>
              </a:r>
              <a:endParaRPr lang="en-US" altLang="zh-TW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4" y="1466971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PO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4" y="237184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P2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7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6063" y="326719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P4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3721715" y="4162546"/>
              <a:ext cx="779685" cy="4358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P5</a:t>
              </a:r>
              <a:endParaRPr lang="en-US" altLang="zh-TW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A7547E4F-5C76-4D91-B003-02F9BB5160BF}"/>
              </a:ext>
            </a:extLst>
          </p:cNvPr>
          <p:cNvSpPr txBox="1"/>
          <p:nvPr/>
        </p:nvSpPr>
        <p:spPr>
          <a:xfrm>
            <a:off x="8956162" y="5172196"/>
            <a:ext cx="779685" cy="4358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PD</a:t>
            </a:r>
            <a:endParaRPr lang="en-US" altLang="zh-TW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2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67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2">
            <a:extLst>
              <a:ext uri="{FF2B5EF4-FFF2-40B4-BE49-F238E27FC236}">
                <a16:creationId xmlns:a16="http://schemas.microsoft.com/office/drawing/2014/main" id="{5CC4E829-C98C-406A-899E-9DF9815FA231}"/>
              </a:ext>
            </a:extLst>
          </p:cNvPr>
          <p:cNvSpPr/>
          <p:nvPr/>
        </p:nvSpPr>
        <p:spPr>
          <a:xfrm>
            <a:off x="-2" y="2416458"/>
            <a:ext cx="533402" cy="2286000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15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圓角化同側角落矩形 3"/>
          <p:cNvSpPr/>
          <p:nvPr/>
        </p:nvSpPr>
        <p:spPr>
          <a:xfrm rot="10800000">
            <a:off x="286579" y="-2069"/>
            <a:ext cx="1933698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직사각형 66"/>
          <p:cNvSpPr/>
          <p:nvPr/>
        </p:nvSpPr>
        <p:spPr>
          <a:xfrm>
            <a:off x="286579" y="87513"/>
            <a:ext cx="1933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網購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一條龍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2060129" y="354521"/>
            <a:ext cx="8465867" cy="6230397"/>
            <a:chOff x="1916383" y="354521"/>
            <a:chExt cx="8465867" cy="6230397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06"/>
            <a:stretch/>
          </p:blipFill>
          <p:spPr bwMode="auto">
            <a:xfrm>
              <a:off x="2719227" y="553048"/>
              <a:ext cx="6451637" cy="6012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5335858" y="354521"/>
              <a:ext cx="1180271" cy="3973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上架神器</a:t>
              </a: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5122968" y="6159160"/>
              <a:ext cx="1644153" cy="4257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網路交易查詢</a:t>
              </a: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028693" y="1607082"/>
              <a:ext cx="1180271" cy="3973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庫存同步</a:t>
              </a: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645692" y="3085832"/>
              <a:ext cx="1736558" cy="7591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平台訂單匯入</a:t>
              </a:r>
              <a:endPara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接單零誤差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397292" y="1471042"/>
              <a:ext cx="1736558" cy="73077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平台營業</a:t>
              </a:r>
              <a:endPara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分析報表</a:t>
              </a:r>
            </a:p>
          </p:txBody>
        </p:sp>
        <p:sp>
          <p:nvSpPr>
            <p:cNvPr id="14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1916383" y="3252544"/>
              <a:ext cx="1349188" cy="4257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對帳</a:t>
              </a:r>
              <a:r>
                <a:rPr lang="en-US" altLang="zh-TW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/</a:t>
              </a: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沖帳</a:t>
              </a: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675435" y="4812221"/>
              <a:ext cx="1180271" cy="39735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貨況追蹤</a:t>
              </a: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8028693" y="4798019"/>
              <a:ext cx="1485278" cy="4257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出貨一條龍</a:t>
              </a: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sp>
        <p:nvSpPr>
          <p:cNvPr id="19" name="Rectangle 22">
            <a:extLst>
              <a:ext uri="{FF2B5EF4-FFF2-40B4-BE49-F238E27FC236}">
                <a16:creationId xmlns:a16="http://schemas.microsoft.com/office/drawing/2014/main" id="{5CC4E829-C98C-406A-899E-9DF9815FA231}"/>
              </a:ext>
            </a:extLst>
          </p:cNvPr>
          <p:cNvSpPr/>
          <p:nvPr/>
        </p:nvSpPr>
        <p:spPr>
          <a:xfrm>
            <a:off x="11658598" y="2416458"/>
            <a:ext cx="533402" cy="2286000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288" y="2201819"/>
            <a:ext cx="2485314" cy="2486507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06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pic>
        <p:nvPicPr>
          <p:cNvPr id="2052" name="Picture 4" descr="https://www.tmserp.com.tw/images/tms/sys_treeMap_0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397"/>
          <a:stretch/>
        </p:blipFill>
        <p:spPr bwMode="auto">
          <a:xfrm>
            <a:off x="6512992" y="-2070"/>
            <a:ext cx="4895850" cy="695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16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161346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80" y="91383"/>
            <a:ext cx="21613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訂單自動採購</a:t>
            </a:r>
            <a:endParaRPr lang="zh-TW" altLang="en-US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3424472" y="3011267"/>
            <a:ext cx="2719170" cy="704850"/>
            <a:chOff x="1991738" y="2316558"/>
            <a:chExt cx="1970661" cy="704850"/>
          </a:xfrm>
        </p:grpSpPr>
        <p:sp>
          <p:nvSpPr>
            <p:cNvPr id="4" name="圓角矩形 3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345817"/>
              <a:ext cx="190405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依</a:t>
              </a:r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BOM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材料清單</a:t>
              </a:r>
              <a:endPara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缺料自動下單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715484"/>
            <a:ext cx="3699742" cy="211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群組 33"/>
          <p:cNvGrpSpPr/>
          <p:nvPr/>
        </p:nvGrpSpPr>
        <p:grpSpPr>
          <a:xfrm>
            <a:off x="3424471" y="3945400"/>
            <a:ext cx="2719171" cy="704850"/>
            <a:chOff x="1991738" y="2316558"/>
            <a:chExt cx="1970661" cy="704850"/>
          </a:xfrm>
        </p:grpSpPr>
        <p:sp>
          <p:nvSpPr>
            <p:cNvPr id="35" name="圓角矩形 34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69653" y="2387039"/>
              <a:ext cx="1814831" cy="563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判斷無缺貨自動轉出貨</a:t>
              </a:r>
              <a:endPara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缺貨則自動下單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424471" y="4868642"/>
            <a:ext cx="2719171" cy="704850"/>
            <a:chOff x="1991738" y="2316558"/>
            <a:chExt cx="1970661" cy="704850"/>
          </a:xfrm>
        </p:grpSpPr>
        <p:sp>
          <p:nvSpPr>
            <p:cNvPr id="42" name="圓角矩形 41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345817"/>
              <a:ext cx="190405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依銷售量判斷</a:t>
              </a:r>
              <a:endPara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自動補貨下單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3424472" y="5792567"/>
            <a:ext cx="2719170" cy="704850"/>
            <a:chOff x="1991738" y="2316558"/>
            <a:chExt cx="1970661" cy="704850"/>
          </a:xfrm>
        </p:grpSpPr>
        <p:sp>
          <p:nvSpPr>
            <p:cNvPr id="54" name="圓角矩形 53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5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345817"/>
              <a:ext cx="190405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依銷售量判斷</a:t>
              </a:r>
              <a:endParaRPr lang="en-US" altLang="zh-TW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自動補貨下單</a:t>
              </a:r>
            </a:p>
          </p:txBody>
        </p:sp>
      </p:grpSp>
      <p:grpSp>
        <p:nvGrpSpPr>
          <p:cNvPr id="68" name="群組 67"/>
          <p:cNvGrpSpPr/>
          <p:nvPr/>
        </p:nvGrpSpPr>
        <p:grpSpPr>
          <a:xfrm>
            <a:off x="717051" y="5792566"/>
            <a:ext cx="1943038" cy="704850"/>
            <a:chOff x="1991738" y="2316558"/>
            <a:chExt cx="1970661" cy="704850"/>
          </a:xfrm>
        </p:grpSpPr>
        <p:sp>
          <p:nvSpPr>
            <p:cNvPr id="69" name="圓角矩形 68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0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345817"/>
              <a:ext cx="1904056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採購單自動</a:t>
              </a:r>
              <a:endPara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Email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至供應商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80" name="群組 79"/>
          <p:cNvGrpSpPr/>
          <p:nvPr/>
        </p:nvGrpSpPr>
        <p:grpSpPr>
          <a:xfrm>
            <a:off x="717049" y="4868641"/>
            <a:ext cx="1943038" cy="704850"/>
            <a:chOff x="1991738" y="2316558"/>
            <a:chExt cx="1970661" cy="704850"/>
          </a:xfrm>
        </p:grpSpPr>
        <p:sp>
          <p:nvSpPr>
            <p:cNvPr id="81" name="圓角矩形 80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2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484316"/>
              <a:ext cx="190405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POS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門市銷售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83" name="群組 82"/>
          <p:cNvGrpSpPr/>
          <p:nvPr/>
        </p:nvGrpSpPr>
        <p:grpSpPr>
          <a:xfrm>
            <a:off x="717048" y="3945400"/>
            <a:ext cx="1943038" cy="704850"/>
            <a:chOff x="1991738" y="2316558"/>
            <a:chExt cx="1970661" cy="704850"/>
          </a:xfrm>
        </p:grpSpPr>
        <p:sp>
          <p:nvSpPr>
            <p:cNvPr id="84" name="圓角矩形 83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5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484316"/>
              <a:ext cx="190405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接收到訂單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86" name="群組 85"/>
          <p:cNvGrpSpPr/>
          <p:nvPr/>
        </p:nvGrpSpPr>
        <p:grpSpPr>
          <a:xfrm>
            <a:off x="717046" y="3011950"/>
            <a:ext cx="1943038" cy="704850"/>
            <a:chOff x="1991738" y="2316558"/>
            <a:chExt cx="1970661" cy="704850"/>
          </a:xfrm>
        </p:grpSpPr>
        <p:sp>
          <p:nvSpPr>
            <p:cNvPr id="87" name="圓角矩形 86"/>
            <p:cNvSpPr/>
            <p:nvPr/>
          </p:nvSpPr>
          <p:spPr>
            <a:xfrm>
              <a:off x="1991738" y="2316558"/>
              <a:ext cx="1970661" cy="704850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8" name="TextBox 12">
              <a:extLst>
                <a:ext uri="{FF2B5EF4-FFF2-40B4-BE49-F238E27FC236}">
                  <a16:creationId xmlns:a16="http://schemas.microsoft.com/office/drawing/2014/main" id="{A7547E4F-5C76-4D91-B003-02F9BB5160BF}"/>
                </a:ext>
              </a:extLst>
            </p:cNvPr>
            <p:cNvSpPr txBox="1"/>
            <p:nvPr/>
          </p:nvSpPr>
          <p:spPr>
            <a:xfrm>
              <a:off x="2025040" y="2484316"/>
              <a:ext cx="1904056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物料需求計畫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cxnSp>
        <p:nvCxnSpPr>
          <p:cNvPr id="11" name="直線單箭頭接點 10"/>
          <p:cNvCxnSpPr>
            <a:stCxn id="87" idx="3"/>
          </p:cNvCxnSpPr>
          <p:nvPr/>
        </p:nvCxnSpPr>
        <p:spPr>
          <a:xfrm flipV="1">
            <a:off x="2660084" y="3363691"/>
            <a:ext cx="666755" cy="68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單箭頭接點 89"/>
          <p:cNvCxnSpPr/>
          <p:nvPr/>
        </p:nvCxnSpPr>
        <p:spPr>
          <a:xfrm flipV="1">
            <a:off x="2660089" y="4291988"/>
            <a:ext cx="666755" cy="68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單箭頭接點 90"/>
          <p:cNvCxnSpPr/>
          <p:nvPr/>
        </p:nvCxnSpPr>
        <p:spPr>
          <a:xfrm flipV="1">
            <a:off x="2660089" y="5221066"/>
            <a:ext cx="666755" cy="68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單箭頭接點 91"/>
          <p:cNvCxnSpPr/>
          <p:nvPr/>
        </p:nvCxnSpPr>
        <p:spPr>
          <a:xfrm flipV="1">
            <a:off x="2660089" y="6144991"/>
            <a:ext cx="666755" cy="68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6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25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5" name="圓角化同側角落矩形 4"/>
          <p:cNvSpPr/>
          <p:nvPr/>
        </p:nvSpPr>
        <p:spPr>
          <a:xfrm rot="10800000">
            <a:off x="286579" y="-2069"/>
            <a:ext cx="2489872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73678" y="83607"/>
            <a:ext cx="2519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真正全方位整合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443311" y="1600382"/>
            <a:ext cx="3452996" cy="4582365"/>
            <a:chOff x="437466" y="5077365"/>
            <a:chExt cx="3452996" cy="4582365"/>
          </a:xfrm>
        </p:grpSpPr>
        <p:sp>
          <p:nvSpPr>
            <p:cNvPr id="9" name="矩形 8"/>
            <p:cNvSpPr/>
            <p:nvPr/>
          </p:nvSpPr>
          <p:spPr>
            <a:xfrm>
              <a:off x="1980589" y="6900000"/>
              <a:ext cx="1798320" cy="2759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自動安全量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自動採購單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電腦驗貨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自動托運</a:t>
              </a:r>
              <a:r>
                <a:rPr lang="zh-TW" altLang="en-US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單</a:t>
              </a:r>
              <a:endParaRPr lang="en-US" altLang="zh-TW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訂單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出貨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發票</a:t>
              </a:r>
            </a:p>
            <a:p>
              <a:pPr>
                <a:lnSpc>
                  <a:spcPts val="2600"/>
                </a:lnSpc>
              </a:pPr>
              <a:endPara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974168" y="5215547"/>
              <a:ext cx="1916294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簡化工作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增加效率</a:t>
              </a:r>
            </a:p>
            <a:p>
              <a:pPr>
                <a:lnSpc>
                  <a:spcPts val="2600"/>
                </a:lnSpc>
              </a:pPr>
              <a:r>
                <a:rPr lang="zh-TW" altLang="en-US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◆ 降低人工費用</a:t>
              </a:r>
              <a:endPara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" name="橢圓 19"/>
            <p:cNvSpPr/>
            <p:nvPr/>
          </p:nvSpPr>
          <p:spPr>
            <a:xfrm>
              <a:off x="437466" y="6928529"/>
              <a:ext cx="1368972" cy="1368972"/>
            </a:xfrm>
            <a:prstGeom prst="ellipse">
              <a:avLst/>
            </a:prstGeom>
            <a:no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567955" y="7227218"/>
              <a:ext cx="1107997" cy="759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sz="2400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銷</a:t>
              </a:r>
              <a:r>
                <a:rPr lang="zh-TW" altLang="en-US" sz="24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貨</a:t>
              </a:r>
              <a:endParaRPr lang="en-US" altLang="zh-TW" sz="24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>
                <a:lnSpc>
                  <a:spcPts val="2600"/>
                </a:lnSpc>
              </a:pPr>
              <a:r>
                <a:rPr lang="zh-TW" altLang="en-US" sz="24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一條龍</a:t>
              </a:r>
              <a:endParaRPr lang="en-US" altLang="zh-TW" sz="24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438316" y="5077365"/>
              <a:ext cx="1368972" cy="1368972"/>
            </a:xfrm>
            <a:prstGeom prst="ellipse">
              <a:avLst/>
            </a:prstGeom>
            <a:no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568803" y="5393599"/>
              <a:ext cx="1107996" cy="759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sz="24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一條龍</a:t>
              </a:r>
              <a:endParaRPr lang="en-US" altLang="zh-TW" sz="24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>
                <a:lnSpc>
                  <a:spcPts val="2600"/>
                </a:lnSpc>
              </a:pPr>
              <a:r>
                <a:rPr lang="zh-TW" altLang="en-US" sz="2400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流程</a:t>
              </a:r>
              <a:endParaRPr lang="en-US" altLang="zh-TW" sz="24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sp>
        <p:nvSpPr>
          <p:cNvPr id="36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17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1" name="群組 100"/>
          <p:cNvGrpSpPr/>
          <p:nvPr/>
        </p:nvGrpSpPr>
        <p:grpSpPr>
          <a:xfrm>
            <a:off x="4308933" y="256451"/>
            <a:ext cx="6651289" cy="6343028"/>
            <a:chOff x="4267261" y="206369"/>
            <a:chExt cx="6651289" cy="6343028"/>
          </a:xfrm>
        </p:grpSpPr>
        <p:cxnSp>
          <p:nvCxnSpPr>
            <p:cNvPr id="22" name="直線接點 21"/>
            <p:cNvCxnSpPr>
              <a:stCxn id="59" idx="2"/>
              <a:endCxn id="60" idx="0"/>
            </p:cNvCxnSpPr>
            <p:nvPr/>
          </p:nvCxnSpPr>
          <p:spPr>
            <a:xfrm>
              <a:off x="5887598" y="4966852"/>
              <a:ext cx="0" cy="319787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/>
            <p:cNvCxnSpPr>
              <a:stCxn id="34" idx="2"/>
              <a:endCxn id="54" idx="0"/>
            </p:cNvCxnSpPr>
            <p:nvPr/>
          </p:nvCxnSpPr>
          <p:spPr>
            <a:xfrm>
              <a:off x="6630281" y="570195"/>
              <a:ext cx="0" cy="2263715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圓角矩形 33"/>
            <p:cNvSpPr/>
            <p:nvPr/>
          </p:nvSpPr>
          <p:spPr>
            <a:xfrm>
              <a:off x="5800679" y="206369"/>
              <a:ext cx="1659203" cy="363826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11200"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16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訂單</a:t>
              </a:r>
              <a:r>
                <a:rPr lang="en-US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/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平台訂單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6152803" y="705056"/>
              <a:ext cx="954957" cy="34983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撿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貨單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7" name="圓角矩形 46"/>
            <p:cNvSpPr/>
            <p:nvPr/>
          </p:nvSpPr>
          <p:spPr>
            <a:xfrm>
              <a:off x="6152803" y="1162742"/>
              <a:ext cx="954957" cy="34983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出貨單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8" name="圓角矩形 47"/>
            <p:cNvSpPr/>
            <p:nvPr/>
          </p:nvSpPr>
          <p:spPr>
            <a:xfrm>
              <a:off x="6055221" y="1639066"/>
              <a:ext cx="1150121" cy="34983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開立發票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9" name="圓角矩形 48"/>
            <p:cNvSpPr/>
            <p:nvPr/>
          </p:nvSpPr>
          <p:spPr>
            <a:xfrm>
              <a:off x="5887598" y="2343231"/>
              <a:ext cx="1439683" cy="363826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11200"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收銀機發票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3" name="圓角矩形 52"/>
            <p:cNvSpPr/>
            <p:nvPr/>
          </p:nvSpPr>
          <p:spPr>
            <a:xfrm>
              <a:off x="4267261" y="2833909"/>
              <a:ext cx="1467148" cy="654029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上傳財政部</a:t>
              </a:r>
              <a:endPara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r>
                <a:rPr lang="zh-TW" altLang="en-US" sz="16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電子發票平台</a:t>
              </a:r>
            </a:p>
          </p:txBody>
        </p:sp>
        <p:sp>
          <p:nvSpPr>
            <p:cNvPr id="54" name="圓角矩形 53"/>
            <p:cNvSpPr/>
            <p:nvPr/>
          </p:nvSpPr>
          <p:spPr>
            <a:xfrm>
              <a:off x="6036176" y="2833910"/>
              <a:ext cx="1188210" cy="355339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媒體申報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6" name="圓角矩形 55"/>
            <p:cNvSpPr/>
            <p:nvPr/>
          </p:nvSpPr>
          <p:spPr>
            <a:xfrm>
              <a:off x="7327281" y="3341648"/>
              <a:ext cx="2287016" cy="1625204"/>
            </a:xfrm>
            <a:prstGeom prst="roundRect">
              <a:avLst>
                <a:gd name="adj" fmla="val 4885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endPara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endParaRPr lang="en-US" altLang="zh-TW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endPara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endParaRPr lang="en-US" altLang="zh-TW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endPara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超商取貨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9" name="圓角矩形 58"/>
            <p:cNvSpPr/>
            <p:nvPr/>
          </p:nvSpPr>
          <p:spPr>
            <a:xfrm>
              <a:off x="5309608" y="4589789"/>
              <a:ext cx="1155980" cy="37706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超商取貨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60" name="圓角矩形 59"/>
            <p:cNvSpPr/>
            <p:nvPr/>
          </p:nvSpPr>
          <p:spPr>
            <a:xfrm>
              <a:off x="5309608" y="5286639"/>
              <a:ext cx="1155980" cy="37706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標籤列印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61" name="圓角矩形 60"/>
            <p:cNvSpPr/>
            <p:nvPr/>
          </p:nvSpPr>
          <p:spPr>
            <a:xfrm>
              <a:off x="7870289" y="5286637"/>
              <a:ext cx="1188210" cy="377063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包裹追蹤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62" name="圓角矩形 61"/>
            <p:cNvSpPr/>
            <p:nvPr/>
          </p:nvSpPr>
          <p:spPr>
            <a:xfrm>
              <a:off x="7793760" y="5909827"/>
              <a:ext cx="1326356" cy="63957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撿貨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單號</a:t>
              </a:r>
              <a:endPara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回填出貨單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cxnSp>
          <p:nvCxnSpPr>
            <p:cNvPr id="64" name="直線接點 63"/>
            <p:cNvCxnSpPr/>
            <p:nvPr/>
          </p:nvCxnSpPr>
          <p:spPr>
            <a:xfrm flipH="1">
              <a:off x="5000835" y="2124037"/>
              <a:ext cx="3463559" cy="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接點 67"/>
            <p:cNvCxnSpPr>
              <a:endCxn id="53" idx="0"/>
            </p:cNvCxnSpPr>
            <p:nvPr/>
          </p:nvCxnSpPr>
          <p:spPr>
            <a:xfrm>
              <a:off x="5000835" y="2124037"/>
              <a:ext cx="0" cy="709872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>
              <a:endCxn id="56" idx="0"/>
            </p:cNvCxnSpPr>
            <p:nvPr/>
          </p:nvCxnSpPr>
          <p:spPr>
            <a:xfrm>
              <a:off x="8464395" y="2124037"/>
              <a:ext cx="6394" cy="1217611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圓角矩形 49"/>
            <p:cNvSpPr/>
            <p:nvPr/>
          </p:nvSpPr>
          <p:spPr>
            <a:xfrm>
              <a:off x="4465176" y="2343231"/>
              <a:ext cx="1071318" cy="363826"/>
            </a:xfrm>
            <a:prstGeom prst="roundRect">
              <a:avLst>
                <a:gd name="adj" fmla="val 10000"/>
              </a:avLst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 defTabSz="711200"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電子發票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2" name="圓角矩形 51"/>
            <p:cNvSpPr/>
            <p:nvPr/>
          </p:nvSpPr>
          <p:spPr>
            <a:xfrm>
              <a:off x="7801216" y="2342694"/>
              <a:ext cx="1326356" cy="349838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列印託運單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5" name="圓角矩形 54"/>
            <p:cNvSpPr/>
            <p:nvPr/>
          </p:nvSpPr>
          <p:spPr>
            <a:xfrm>
              <a:off x="7870289" y="2833910"/>
              <a:ext cx="1188210" cy="355339"/>
            </a:xfrm>
            <a:prstGeom prst="roundRect">
              <a:avLst>
                <a:gd name="adj" fmla="val 10000"/>
              </a:avLst>
            </a:prstGeom>
            <a:solidFill>
              <a:schemeClr val="accent5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代收</a:t>
              </a:r>
              <a:r>
                <a: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/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代寄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cxnSp>
          <p:nvCxnSpPr>
            <p:cNvPr id="81" name="直線接點 80"/>
            <p:cNvCxnSpPr/>
            <p:nvPr/>
          </p:nvCxnSpPr>
          <p:spPr>
            <a:xfrm>
              <a:off x="8456938" y="4966852"/>
              <a:ext cx="0" cy="319787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/>
            <p:nvPr/>
          </p:nvCxnSpPr>
          <p:spPr>
            <a:xfrm>
              <a:off x="6170855" y="5126743"/>
              <a:ext cx="0" cy="159894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線接點 83"/>
            <p:cNvCxnSpPr/>
            <p:nvPr/>
          </p:nvCxnSpPr>
          <p:spPr>
            <a:xfrm flipH="1">
              <a:off x="6170855" y="5126745"/>
              <a:ext cx="2286083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矩形 86"/>
            <p:cNvSpPr/>
            <p:nvPr/>
          </p:nvSpPr>
          <p:spPr>
            <a:xfrm>
              <a:off x="7450652" y="3516069"/>
              <a:ext cx="2050577" cy="1073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120" y="3569090"/>
              <a:ext cx="1013732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2564" y="3872585"/>
              <a:ext cx="1006285" cy="259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267" y="4189844"/>
              <a:ext cx="816878" cy="319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3627" y="4195341"/>
              <a:ext cx="806598" cy="314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5576" y="3542367"/>
              <a:ext cx="842699" cy="325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3627" y="3841483"/>
              <a:ext cx="770399" cy="344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0" name="直線接點 99"/>
            <p:cNvCxnSpPr>
              <a:stCxn id="62" idx="0"/>
              <a:endCxn id="61" idx="2"/>
            </p:cNvCxnSpPr>
            <p:nvPr/>
          </p:nvCxnSpPr>
          <p:spPr>
            <a:xfrm flipV="1">
              <a:off x="8456938" y="5663700"/>
              <a:ext cx="7456" cy="246127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圓角矩形 102"/>
            <p:cNvSpPr/>
            <p:nvPr/>
          </p:nvSpPr>
          <p:spPr>
            <a:xfrm>
              <a:off x="9326875" y="5909827"/>
              <a:ext cx="1591675" cy="63957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lvl="0" algn="ctr"/>
              <a:r>
                <a:rPr lang="zh-TW" altLang="en-US" sz="16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托運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單號</a:t>
              </a:r>
              <a:endPara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lvl="0" algn="ctr"/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回填網購平台</a:t>
              </a:r>
              <a:endPara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cxnSp>
          <p:nvCxnSpPr>
            <p:cNvPr id="106" name="直線接點 105"/>
            <p:cNvCxnSpPr>
              <a:stCxn id="62" idx="3"/>
              <a:endCxn id="103" idx="1"/>
            </p:cNvCxnSpPr>
            <p:nvPr/>
          </p:nvCxnSpPr>
          <p:spPr>
            <a:xfrm>
              <a:off x="9120116" y="6229612"/>
              <a:ext cx="206759" cy="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032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55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2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18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847146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73678" y="83607"/>
            <a:ext cx="28600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網路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訂單</a:t>
            </a:r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拋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轉</a:t>
            </a:r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系統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105" name="群組 104"/>
          <p:cNvGrpSpPr/>
          <p:nvPr/>
        </p:nvGrpSpPr>
        <p:grpSpPr>
          <a:xfrm>
            <a:off x="1562960" y="843690"/>
            <a:ext cx="10242624" cy="5734119"/>
            <a:chOff x="661499" y="847193"/>
            <a:chExt cx="10475038" cy="5864231"/>
          </a:xfrm>
        </p:grpSpPr>
        <p:grpSp>
          <p:nvGrpSpPr>
            <p:cNvPr id="40" name="群組 39"/>
            <p:cNvGrpSpPr/>
            <p:nvPr/>
          </p:nvGrpSpPr>
          <p:grpSpPr>
            <a:xfrm>
              <a:off x="4456982" y="2265538"/>
              <a:ext cx="2553882" cy="1258712"/>
              <a:chOff x="289116" y="2077195"/>
              <a:chExt cx="645928" cy="385659"/>
            </a:xfrm>
          </p:grpSpPr>
          <p:sp>
            <p:nvSpPr>
              <p:cNvPr id="41" name="圓角矩形 40"/>
              <p:cNvSpPr/>
              <p:nvPr/>
            </p:nvSpPr>
            <p:spPr>
              <a:xfrm>
                <a:off x="289116" y="2077195"/>
                <a:ext cx="644800" cy="381284"/>
              </a:xfrm>
              <a:prstGeom prst="roundRect">
                <a:avLst>
                  <a:gd name="adj" fmla="val 10000"/>
                </a:avLst>
              </a:prstGeom>
              <a:solidFill>
                <a:schemeClr val="accent4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2" name="圓角矩形 4"/>
              <p:cNvSpPr/>
              <p:nvPr/>
            </p:nvSpPr>
            <p:spPr>
              <a:xfrm>
                <a:off x="289116" y="2077195"/>
                <a:ext cx="645928" cy="3856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algn="ctr" defTabSz="711200">
                  <a:lnSpc>
                    <a:spcPts val="1800"/>
                  </a:lnSpc>
                  <a:spcBef>
                    <a:spcPct val="0"/>
                  </a:spcBef>
                </a:pPr>
                <a:endParaRPr lang="en-US" altLang="zh-TW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32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訂單匯整</a:t>
                </a:r>
                <a:endParaRPr lang="en-US" altLang="zh-TW" sz="32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endParaRPr lang="en-US" altLang="zh-TW" sz="5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1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免</a:t>
                </a:r>
                <a:r>
                  <a:rPr lang="zh-TW" altLang="en-US" sz="11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設定匯入格式，一鍵匯入</a:t>
                </a:r>
              </a:p>
            </p:txBody>
          </p:sp>
        </p:grpSp>
        <p:grpSp>
          <p:nvGrpSpPr>
            <p:cNvPr id="43" name="群組 42"/>
            <p:cNvGrpSpPr/>
            <p:nvPr/>
          </p:nvGrpSpPr>
          <p:grpSpPr>
            <a:xfrm>
              <a:off x="661499" y="3800594"/>
              <a:ext cx="10455057" cy="349811"/>
              <a:chOff x="5861" y="1825394"/>
              <a:chExt cx="1048913" cy="633087"/>
            </a:xfrm>
          </p:grpSpPr>
          <p:sp>
            <p:nvSpPr>
              <p:cNvPr id="44" name="圓角矩形 43"/>
              <p:cNvSpPr/>
              <p:nvPr/>
            </p:nvSpPr>
            <p:spPr>
              <a:xfrm>
                <a:off x="5861" y="1825394"/>
                <a:ext cx="1048913" cy="633087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5" name="圓角矩形 4"/>
              <p:cNvSpPr/>
              <p:nvPr/>
            </p:nvSpPr>
            <p:spPr>
              <a:xfrm>
                <a:off x="24403" y="1843934"/>
                <a:ext cx="1011829" cy="59600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訂單 </a:t>
                </a:r>
                <a:r>
                  <a:rPr lang="en-US" altLang="zh-TW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(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訂單智能分流廠寄</a:t>
                </a:r>
                <a:r>
                  <a:rPr lang="en-US" altLang="zh-TW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/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直</a:t>
                </a:r>
                <a:r>
                  <a:rPr lang="zh-TW" altLang="en-US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寄</a:t>
                </a:r>
                <a:r>
                  <a:rPr lang="en-US" altLang="zh-TW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)</a:t>
                </a:r>
                <a:r>
                  <a:rPr lang="zh-TW" altLang="en-US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／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銷單作業</a:t>
                </a:r>
              </a:p>
            </p:txBody>
          </p:sp>
        </p:grpSp>
        <p:grpSp>
          <p:nvGrpSpPr>
            <p:cNvPr id="9" name="群組 8"/>
            <p:cNvGrpSpPr/>
            <p:nvPr/>
          </p:nvGrpSpPr>
          <p:grpSpPr>
            <a:xfrm>
              <a:off x="2354051" y="847193"/>
              <a:ext cx="3034630" cy="1047248"/>
              <a:chOff x="3458951" y="847193"/>
              <a:chExt cx="3034630" cy="1047248"/>
            </a:xfrm>
          </p:grpSpPr>
          <p:grpSp>
            <p:nvGrpSpPr>
              <p:cNvPr id="37" name="群組 36"/>
              <p:cNvGrpSpPr/>
              <p:nvPr/>
            </p:nvGrpSpPr>
            <p:grpSpPr>
              <a:xfrm>
                <a:off x="3458951" y="847193"/>
                <a:ext cx="3034630" cy="1047248"/>
                <a:chOff x="5861" y="1825392"/>
                <a:chExt cx="1048913" cy="475602"/>
              </a:xfrm>
            </p:grpSpPr>
            <p:sp>
              <p:nvSpPr>
                <p:cNvPr id="38" name="圓角矩形 37"/>
                <p:cNvSpPr/>
                <p:nvPr/>
              </p:nvSpPr>
              <p:spPr>
                <a:xfrm>
                  <a:off x="5861" y="1825392"/>
                  <a:ext cx="1048913" cy="475602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bg1"/>
                </a:solidFill>
              </p:spPr>
              <p:style>
                <a:lnRef idx="0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9" name="圓角矩形 4"/>
                <p:cNvSpPr/>
                <p:nvPr/>
              </p:nvSpPr>
              <p:spPr>
                <a:xfrm>
                  <a:off x="24403" y="1843934"/>
                  <a:ext cx="1011829" cy="45706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160" tIns="10160" rIns="10160" bIns="10160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endParaRPr lang="en-US" altLang="zh-TW" sz="1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endParaRPr lang="en-US" altLang="zh-TW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endParaRPr lang="en-US" altLang="zh-TW" sz="1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zh-TW" altLang="en-US" sz="1400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icrosoft YaHei" pitchFamily="34" charset="-122"/>
                      <a:ea typeface="Microsoft YaHei" pitchFamily="34" charset="-122"/>
                    </a:rPr>
                    <a:t>其他</a:t>
                  </a:r>
                  <a:r>
                    <a:rPr lang="zh-TW" altLang="en-US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icrosoft YaHei" pitchFamily="34" charset="-122"/>
                      <a:ea typeface="Microsoft YaHei" pitchFamily="34" charset="-122"/>
                    </a:rPr>
                    <a:t>平台</a:t>
                  </a:r>
                </a:p>
              </p:txBody>
            </p:sp>
          </p:grpSp>
          <p:pic>
            <p:nvPicPr>
              <p:cNvPr id="1025" name="Picture 1" descr="C:\Users\kt\AppData\Roaming\Tencent\Users\2643881324\TIM\WinTemp\RichOle\SPJ%IC}%@53DA}8D[YOHG@F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45" r="12660"/>
              <a:stretch/>
            </p:blipFill>
            <p:spPr bwMode="auto">
              <a:xfrm>
                <a:off x="3892582" y="937103"/>
                <a:ext cx="677578" cy="672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C:\Users\kt\AppData\Roaming\Tencent\Users\2643881324\TIM\WinTemp\RichOle\7K5SW]FCL`_IE6~P7P(SZD4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864" b="20375"/>
              <a:stretch/>
            </p:blipFill>
            <p:spPr bwMode="auto">
              <a:xfrm>
                <a:off x="4917671" y="1120105"/>
                <a:ext cx="1207001" cy="483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群組 7"/>
            <p:cNvGrpSpPr/>
            <p:nvPr/>
          </p:nvGrpSpPr>
          <p:grpSpPr>
            <a:xfrm>
              <a:off x="5554005" y="847327"/>
              <a:ext cx="5582532" cy="1073097"/>
              <a:chOff x="5534024" y="1193968"/>
              <a:chExt cx="5582532" cy="1073097"/>
            </a:xfrm>
          </p:grpSpPr>
          <p:grpSp>
            <p:nvGrpSpPr>
              <p:cNvPr id="34" name="群組 33"/>
              <p:cNvGrpSpPr/>
              <p:nvPr/>
            </p:nvGrpSpPr>
            <p:grpSpPr>
              <a:xfrm>
                <a:off x="5534024" y="1193968"/>
                <a:ext cx="5582532" cy="1073097"/>
                <a:chOff x="-287226" y="1982877"/>
                <a:chExt cx="1342000" cy="487341"/>
              </a:xfrm>
            </p:grpSpPr>
            <p:sp>
              <p:nvSpPr>
                <p:cNvPr id="35" name="圓角矩形 34"/>
                <p:cNvSpPr/>
                <p:nvPr/>
              </p:nvSpPr>
              <p:spPr>
                <a:xfrm>
                  <a:off x="-287226" y="1982878"/>
                  <a:ext cx="1342000" cy="475601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bg1"/>
                </a:solidFill>
              </p:spPr>
              <p:style>
                <a:lnRef idx="0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6" name="圓角矩形 4"/>
                <p:cNvSpPr/>
                <p:nvPr/>
              </p:nvSpPr>
              <p:spPr>
                <a:xfrm>
                  <a:off x="-287226" y="1982877"/>
                  <a:ext cx="1342000" cy="48734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160" tIns="10160" rIns="10160" bIns="10160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endParaRPr lang="en-US" altLang="zh-TW" sz="1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endParaRPr lang="en-US" altLang="zh-TW" sz="16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endParaRPr lang="en-US" altLang="zh-TW" sz="16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zh-TW" altLang="en-US" sz="1400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icrosoft YaHei" pitchFamily="34" charset="-122"/>
                      <a:ea typeface="Microsoft YaHei" pitchFamily="34" charset="-122"/>
                    </a:rPr>
                    <a:t>網路</a:t>
                  </a:r>
                  <a:r>
                    <a:rPr lang="zh-TW" altLang="en-US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icrosoft YaHei" pitchFamily="34" charset="-122"/>
                      <a:ea typeface="Microsoft YaHei" pitchFamily="34" charset="-122"/>
                    </a:rPr>
                    <a:t>平台</a:t>
                  </a:r>
                  <a:endParaRPr lang="zh-TW" altLang="en-US" sz="1400" b="1" kern="12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</p:txBody>
            </p:sp>
          </p:grpSp>
          <p:pic>
            <p:nvPicPr>
              <p:cNvPr id="1027" name="Picture 3" descr="C:\Users\kt\AppData\Roaming\Tencent\Users\2643881324\TIM\WinTemp\RichOle\BV)XJ{1P}AHV`NLY8~{_LBY.png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173" b="26424"/>
              <a:stretch/>
            </p:blipFill>
            <p:spPr bwMode="auto">
              <a:xfrm>
                <a:off x="6259048" y="1417984"/>
                <a:ext cx="996724" cy="4824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C:\Users\kt\AppData\Roaming\Tencent\Users\2643881324\TIM\WinTemp\RichOle\E)Z5UALM32MX)~~}~H[1ZK0.png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041" b="39924"/>
              <a:stretch/>
            </p:blipFill>
            <p:spPr bwMode="auto">
              <a:xfrm>
                <a:off x="7277765" y="1518695"/>
                <a:ext cx="1002839" cy="3212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5" descr="C:\Users\kt\AppData\Roaming\Tencent\Users\2643881324\TIM\WinTemp\RichOle\E~_WXZ9(8MND$BB}1S[QTYB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33244" y="1422836"/>
                <a:ext cx="452539" cy="4525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C:\Users\kt\AppData\Roaming\Tencent\Users\2643881324\TIM\WinTemp\RichOle\$AGYWU[777K{_U1QB_[_8WK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0380" y="1445197"/>
                <a:ext cx="455230" cy="4552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 descr="C:\Users\kt\AppData\Roaming\Tencent\Users\2643881324\TIM\WinTemp\RichOle\6ME`M)C52TW@JCKM~}L)25P.png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31" t="20706" r="16433" b="13244"/>
              <a:stretch/>
            </p:blipFill>
            <p:spPr bwMode="auto">
              <a:xfrm>
                <a:off x="9432349" y="1466746"/>
                <a:ext cx="420018" cy="4360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9" descr="C:\Users\kt\AppData\Roaming\Tencent\Users\2643881324\TIM\WinTemp\RichOle\)~BD21%1ZC{5VQ_UQ$Y0I_P.png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525" b="33653"/>
              <a:stretch/>
            </p:blipFill>
            <p:spPr bwMode="auto">
              <a:xfrm>
                <a:off x="8364256" y="1523146"/>
                <a:ext cx="955836" cy="3232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群組 45"/>
            <p:cNvGrpSpPr/>
            <p:nvPr/>
          </p:nvGrpSpPr>
          <p:grpSpPr>
            <a:xfrm>
              <a:off x="1021980" y="4597967"/>
              <a:ext cx="1469971" cy="552085"/>
              <a:chOff x="207917" y="1999952"/>
              <a:chExt cx="421105" cy="462902"/>
            </a:xfrm>
          </p:grpSpPr>
          <p:sp>
            <p:nvSpPr>
              <p:cNvPr id="47" name="圓角矩形 46"/>
              <p:cNvSpPr/>
              <p:nvPr/>
            </p:nvSpPr>
            <p:spPr>
              <a:xfrm>
                <a:off x="207917" y="1999952"/>
                <a:ext cx="421105" cy="458527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8" name="圓角矩形 4"/>
              <p:cNvSpPr/>
              <p:nvPr/>
            </p:nvSpPr>
            <p:spPr>
              <a:xfrm>
                <a:off x="207917" y="1999952"/>
                <a:ext cx="421105" cy="4629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訂單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轉採購</a:t>
                </a:r>
                <a:endPara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26" name="群組 25"/>
            <p:cNvGrpSpPr/>
            <p:nvPr/>
          </p:nvGrpSpPr>
          <p:grpSpPr>
            <a:xfrm>
              <a:off x="661499" y="847195"/>
              <a:ext cx="1485898" cy="1056774"/>
              <a:chOff x="202469" y="1825392"/>
              <a:chExt cx="655698" cy="479928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202469" y="1825392"/>
                <a:ext cx="655698" cy="475601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圓角矩形 4"/>
              <p:cNvSpPr/>
              <p:nvPr/>
            </p:nvSpPr>
            <p:spPr>
              <a:xfrm>
                <a:off x="202469" y="1827134"/>
                <a:ext cx="655698" cy="47818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endParaRPr lang="en-US" altLang="zh-TW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endParaRPr lang="en-US" altLang="zh-TW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endParaRPr lang="en-US" altLang="zh-TW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ＴＭＳ購物</a:t>
                </a:r>
                <a:r>
                  <a:rPr lang="zh-TW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官網</a:t>
                </a:r>
                <a:endParaRPr lang="zh-TW" altLang="en-US" sz="1400" b="1" kern="1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7636252" y="2265538"/>
              <a:ext cx="2696401" cy="581496"/>
              <a:chOff x="6624687" y="2590800"/>
              <a:chExt cx="2696401" cy="581496"/>
            </a:xfrm>
          </p:grpSpPr>
          <p:grpSp>
            <p:nvGrpSpPr>
              <p:cNvPr id="54" name="群組 53"/>
              <p:cNvGrpSpPr/>
              <p:nvPr/>
            </p:nvGrpSpPr>
            <p:grpSpPr>
              <a:xfrm>
                <a:off x="6624687" y="2590800"/>
                <a:ext cx="2696401" cy="581496"/>
                <a:chOff x="207917" y="2077195"/>
                <a:chExt cx="644800" cy="381284"/>
              </a:xfrm>
            </p:grpSpPr>
            <p:sp>
              <p:nvSpPr>
                <p:cNvPr id="55" name="圓角矩形 54"/>
                <p:cNvSpPr/>
                <p:nvPr/>
              </p:nvSpPr>
              <p:spPr>
                <a:xfrm>
                  <a:off x="207917" y="2077195"/>
                  <a:ext cx="644800" cy="381284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4"/>
                </a:solidFill>
              </p:spPr>
              <p:style>
                <a:lnRef idx="0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6" name="圓角矩形 4"/>
                <p:cNvSpPr/>
                <p:nvPr/>
              </p:nvSpPr>
              <p:spPr>
                <a:xfrm>
                  <a:off x="229396" y="2077195"/>
                  <a:ext cx="355439" cy="38128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160" tIns="10160" rIns="10160" bIns="10160" numCol="1" spcCol="1270" anchor="ctr" anchorCtr="0">
                  <a:noAutofit/>
                </a:bodyPr>
                <a:lstStyle/>
                <a:p>
                  <a:pPr lvl="0" algn="ctr" defTabSz="711200"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zh-TW" altLang="en-US" sz="2800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icrosoft YaHei" pitchFamily="34" charset="-122"/>
                      <a:ea typeface="Microsoft YaHei" pitchFamily="34" charset="-122"/>
                    </a:rPr>
                    <a:t>客戶資料</a:t>
                  </a:r>
                  <a:endParaRPr lang="en-US" altLang="zh-TW" sz="28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</p:txBody>
            </p:sp>
          </p:grpSp>
          <p:sp>
            <p:nvSpPr>
              <p:cNvPr id="15" name="矩形 14"/>
              <p:cNvSpPr/>
              <p:nvPr/>
            </p:nvSpPr>
            <p:spPr>
              <a:xfrm>
                <a:off x="8191115" y="2629463"/>
                <a:ext cx="10823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比對</a:t>
                </a:r>
                <a:r>
                  <a:rPr lang="zh-TW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資料庫</a:t>
                </a:r>
                <a:endParaRPr lang="en-US" altLang="zh-TW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可</a:t>
                </a:r>
                <a:r>
                  <a:rPr lang="zh-TW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自動建立</a:t>
                </a: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>
              <a:off x="7636252" y="2942754"/>
              <a:ext cx="2696401" cy="581496"/>
              <a:chOff x="6624687" y="2590800"/>
              <a:chExt cx="2696401" cy="581496"/>
            </a:xfrm>
          </p:grpSpPr>
          <p:grpSp>
            <p:nvGrpSpPr>
              <p:cNvPr id="58" name="群組 57"/>
              <p:cNvGrpSpPr/>
              <p:nvPr/>
            </p:nvGrpSpPr>
            <p:grpSpPr>
              <a:xfrm>
                <a:off x="6624687" y="2590800"/>
                <a:ext cx="2696401" cy="581496"/>
                <a:chOff x="207917" y="2077195"/>
                <a:chExt cx="644800" cy="381284"/>
              </a:xfrm>
            </p:grpSpPr>
            <p:sp>
              <p:nvSpPr>
                <p:cNvPr id="60" name="圓角矩形 59"/>
                <p:cNvSpPr/>
                <p:nvPr/>
              </p:nvSpPr>
              <p:spPr>
                <a:xfrm>
                  <a:off x="207917" y="2077195"/>
                  <a:ext cx="644800" cy="381284"/>
                </a:xfrm>
                <a:prstGeom prst="roundRect">
                  <a:avLst>
                    <a:gd name="adj" fmla="val 10000"/>
                  </a:avLst>
                </a:prstGeom>
                <a:solidFill>
                  <a:schemeClr val="accent4"/>
                </a:solidFill>
              </p:spPr>
              <p:style>
                <a:lnRef idx="0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61" name="圓角矩形 4"/>
                <p:cNvSpPr/>
                <p:nvPr/>
              </p:nvSpPr>
              <p:spPr>
                <a:xfrm>
                  <a:off x="229396" y="2077195"/>
                  <a:ext cx="355439" cy="381284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160" tIns="10160" rIns="10160" bIns="10160" numCol="1" spcCol="1270" anchor="ctr" anchorCtr="0">
                  <a:noAutofit/>
                </a:bodyPr>
                <a:lstStyle/>
                <a:p>
                  <a:pPr lvl="0" algn="ctr" defTabSz="711200"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zh-TW" altLang="en-US" sz="2800" b="1" dirty="0" smtClean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Microsoft YaHei" pitchFamily="34" charset="-122"/>
                      <a:ea typeface="Microsoft YaHei" pitchFamily="34" charset="-122"/>
                    </a:rPr>
                    <a:t>產品資料</a:t>
                  </a:r>
                  <a:endParaRPr lang="en-US" altLang="zh-TW" sz="28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</p:txBody>
            </p:sp>
          </p:grpSp>
          <p:sp>
            <p:nvSpPr>
              <p:cNvPr id="59" name="矩形 58"/>
              <p:cNvSpPr/>
              <p:nvPr/>
            </p:nvSpPr>
            <p:spPr>
              <a:xfrm>
                <a:off x="8191115" y="2629463"/>
                <a:ext cx="108234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比對</a:t>
                </a:r>
                <a:r>
                  <a:rPr lang="zh-TW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資料庫</a:t>
                </a:r>
                <a:endParaRPr lang="en-US" altLang="zh-TW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lvl="0" algn="ctr" defTabSz="711200"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4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可</a:t>
                </a:r>
                <a:r>
                  <a:rPr lang="zh-TW" altLang="en-US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Microsoft YaHei" pitchFamily="34" charset="-122"/>
                    <a:ea typeface="Microsoft YaHei" pitchFamily="34" charset="-122"/>
                  </a:rPr>
                  <a:t>自動建立</a:t>
                </a:r>
              </a:p>
            </p:txBody>
          </p:sp>
        </p:grpSp>
        <p:grpSp>
          <p:nvGrpSpPr>
            <p:cNvPr id="19" name="群組 18"/>
            <p:cNvGrpSpPr/>
            <p:nvPr/>
          </p:nvGrpSpPr>
          <p:grpSpPr>
            <a:xfrm>
              <a:off x="2787683" y="4597967"/>
              <a:ext cx="2517011" cy="1698575"/>
              <a:chOff x="2066963" y="4613739"/>
              <a:chExt cx="2517011" cy="1698575"/>
            </a:xfrm>
          </p:grpSpPr>
          <p:grpSp>
            <p:nvGrpSpPr>
              <p:cNvPr id="50" name="群組 49"/>
              <p:cNvGrpSpPr/>
              <p:nvPr/>
            </p:nvGrpSpPr>
            <p:grpSpPr>
              <a:xfrm>
                <a:off x="2066963" y="4613739"/>
                <a:ext cx="2517011" cy="1698575"/>
                <a:chOff x="-53625" y="1999952"/>
                <a:chExt cx="913399" cy="458527"/>
              </a:xfrm>
            </p:grpSpPr>
            <p:sp>
              <p:nvSpPr>
                <p:cNvPr id="51" name="圓角矩形 50"/>
                <p:cNvSpPr/>
                <p:nvPr/>
              </p:nvSpPr>
              <p:spPr>
                <a:xfrm>
                  <a:off x="-53625" y="1999952"/>
                  <a:ext cx="913399" cy="458527"/>
                </a:xfrm>
                <a:prstGeom prst="roundRect">
                  <a:avLst>
                    <a:gd name="adj" fmla="val 3692"/>
                  </a:avLst>
                </a:prstGeom>
                <a:solidFill>
                  <a:schemeClr val="accent1">
                    <a:lumMod val="75000"/>
                  </a:schemeClr>
                </a:solidFill>
              </p:spPr>
              <p:style>
                <a:lnRef idx="0">
                  <a:schemeClr val="accent4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rgbClr r="0" g="0" b="0"/>
                </a:fillRef>
                <a:effectRef idx="3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52" name="圓角矩形 4"/>
                <p:cNvSpPr/>
                <p:nvPr/>
              </p:nvSpPr>
              <p:spPr>
                <a:xfrm>
                  <a:off x="-53625" y="2015840"/>
                  <a:ext cx="910124" cy="68077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160" tIns="10160" rIns="10160" bIns="10160" numCol="1" spcCol="1270" anchor="ctr" anchorCtr="0">
                  <a:noAutofit/>
                </a:bodyPr>
                <a:lstStyle/>
                <a:p>
                  <a:pPr lvl="0" algn="ctr" defTabSz="711200">
                    <a:lnSpc>
                      <a:spcPts val="1800"/>
                    </a:lnSpc>
                    <a:spcBef>
                      <a:spcPct val="0"/>
                    </a:spcBef>
                    <a:spcAft>
                      <a:spcPts val="0"/>
                    </a:spcAft>
                  </a:pPr>
                  <a:r>
                    <a:rPr lang="zh-TW" altLang="en-US" sz="1600" b="1" dirty="0">
                      <a:solidFill>
                        <a:schemeClr val="bg1"/>
                      </a:solidFill>
                      <a:latin typeface="Microsoft YaHei" pitchFamily="34" charset="-122"/>
                      <a:ea typeface="Microsoft YaHei" pitchFamily="34" charset="-122"/>
                    </a:rPr>
                    <a:t>托運</a:t>
                  </a:r>
                  <a:endParaRPr lang="en-US" altLang="zh-TW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endParaRPr>
                </a:p>
              </p:txBody>
            </p:sp>
          </p:grpSp>
          <p:sp>
            <p:nvSpPr>
              <p:cNvPr id="62" name="圓角矩形 4"/>
              <p:cNvSpPr/>
              <p:nvPr/>
            </p:nvSpPr>
            <p:spPr>
              <a:xfrm>
                <a:off x="2066963" y="6001820"/>
                <a:ext cx="2517011" cy="2723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超商取貨</a:t>
                </a:r>
                <a:endPara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65" name="群組 64"/>
            <p:cNvGrpSpPr/>
            <p:nvPr/>
          </p:nvGrpSpPr>
          <p:grpSpPr>
            <a:xfrm>
              <a:off x="5450952" y="4597967"/>
              <a:ext cx="2673107" cy="552085"/>
              <a:chOff x="189849" y="1999952"/>
              <a:chExt cx="680936" cy="462902"/>
            </a:xfrm>
          </p:grpSpPr>
          <p:sp>
            <p:nvSpPr>
              <p:cNvPr id="66" name="圓角矩形 65"/>
              <p:cNvSpPr/>
              <p:nvPr/>
            </p:nvSpPr>
            <p:spPr>
              <a:xfrm>
                <a:off x="207917" y="1999952"/>
                <a:ext cx="644800" cy="458527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7" name="圓角矩形 4"/>
              <p:cNvSpPr/>
              <p:nvPr/>
            </p:nvSpPr>
            <p:spPr>
              <a:xfrm>
                <a:off x="189849" y="1999952"/>
                <a:ext cx="680936" cy="4629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撿貨</a:t>
                </a:r>
                <a:r>
                  <a:rPr lang="en-US" altLang="zh-TW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/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出貨單</a:t>
                </a:r>
                <a:r>
                  <a:rPr lang="en-US" altLang="zh-TW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/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</a:t>
                </a:r>
                <a:endPara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70" name="群組 69"/>
            <p:cNvGrpSpPr/>
            <p:nvPr/>
          </p:nvGrpSpPr>
          <p:grpSpPr>
            <a:xfrm>
              <a:off x="8257996" y="4597967"/>
              <a:ext cx="2541300" cy="552085"/>
              <a:chOff x="189849" y="1999952"/>
              <a:chExt cx="680936" cy="462902"/>
            </a:xfrm>
          </p:grpSpPr>
          <p:sp>
            <p:nvSpPr>
              <p:cNvPr id="71" name="圓角矩形 70"/>
              <p:cNvSpPr/>
              <p:nvPr/>
            </p:nvSpPr>
            <p:spPr>
              <a:xfrm>
                <a:off x="207917" y="1999952"/>
                <a:ext cx="644800" cy="458527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2" name="圓角矩形 4"/>
              <p:cNvSpPr/>
              <p:nvPr/>
            </p:nvSpPr>
            <p:spPr>
              <a:xfrm>
                <a:off x="189849" y="1999952"/>
                <a:ext cx="680936" cy="4629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網路訂單查詢</a:t>
                </a:r>
                <a:endPara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grpSp>
          <p:nvGrpSpPr>
            <p:cNvPr id="74" name="群組 73"/>
            <p:cNvGrpSpPr/>
            <p:nvPr/>
          </p:nvGrpSpPr>
          <p:grpSpPr>
            <a:xfrm>
              <a:off x="5455412" y="5449590"/>
              <a:ext cx="2673107" cy="1261834"/>
              <a:chOff x="189849" y="1999952"/>
              <a:chExt cx="680936" cy="462902"/>
            </a:xfrm>
          </p:grpSpPr>
          <p:sp>
            <p:nvSpPr>
              <p:cNvPr id="75" name="圓角矩形 74"/>
              <p:cNvSpPr/>
              <p:nvPr/>
            </p:nvSpPr>
            <p:spPr>
              <a:xfrm>
                <a:off x="207917" y="1999952"/>
                <a:ext cx="644800" cy="458527"/>
              </a:xfrm>
              <a:prstGeom prst="roundRect">
                <a:avLst>
                  <a:gd name="adj" fmla="val 5324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6" name="圓角矩形 4"/>
              <p:cNvSpPr/>
              <p:nvPr/>
            </p:nvSpPr>
            <p:spPr>
              <a:xfrm>
                <a:off x="189849" y="1999952"/>
                <a:ext cx="680936" cy="46290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160" tIns="10160" rIns="10160" bIns="10160" numCol="1" spcCol="1270" anchor="ctr" anchorCtr="0">
                <a:noAutofit/>
              </a:bodyPr>
              <a:lstStyle/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代寄</a:t>
                </a:r>
                <a:r>
                  <a:rPr lang="en-US" altLang="zh-TW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/</a:t>
                </a: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代收</a:t>
                </a: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托運單號回填銷單</a:t>
                </a: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包裹追蹤</a:t>
                </a:r>
              </a:p>
              <a:p>
                <a:pPr lvl="0" algn="ctr" defTabSz="711200">
                  <a:lnSpc>
                    <a:spcPts val="1800"/>
                  </a:lnSpc>
                  <a:spcBef>
                    <a:spcPct val="0"/>
                  </a:spcBef>
                  <a:spcAft>
                    <a:spcPts val="0"/>
                  </a:spcAft>
                </a:pPr>
                <a:r>
                  <a:rPr lang="zh-TW" altLang="en-US" sz="1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托運報表</a:t>
                </a:r>
                <a:endPara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cxnSp>
          <p:nvCxnSpPr>
            <p:cNvPr id="24" name="直線單箭頭接點 23"/>
            <p:cNvCxnSpPr>
              <a:stCxn id="27" idx="2"/>
            </p:cNvCxnSpPr>
            <p:nvPr/>
          </p:nvCxnSpPr>
          <p:spPr>
            <a:xfrm>
              <a:off x="1404448" y="1894441"/>
              <a:ext cx="0" cy="1872697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/>
            <p:cNvCxnSpPr/>
            <p:nvPr/>
          </p:nvCxnSpPr>
          <p:spPr>
            <a:xfrm>
              <a:off x="5731503" y="3524250"/>
              <a:ext cx="0" cy="242888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單箭頭接點 85"/>
            <p:cNvCxnSpPr/>
            <p:nvPr/>
          </p:nvCxnSpPr>
          <p:spPr>
            <a:xfrm>
              <a:off x="7010864" y="2568669"/>
              <a:ext cx="529778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單箭頭接點 89"/>
            <p:cNvCxnSpPr/>
            <p:nvPr/>
          </p:nvCxnSpPr>
          <p:spPr>
            <a:xfrm>
              <a:off x="7010864" y="3218991"/>
              <a:ext cx="529778" cy="0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/>
            <p:cNvCxnSpPr>
              <a:endCxn id="42" idx="0"/>
            </p:cNvCxnSpPr>
            <p:nvPr/>
          </p:nvCxnSpPr>
          <p:spPr>
            <a:xfrm>
              <a:off x="5733923" y="2085975"/>
              <a:ext cx="0" cy="179563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>
              <a:off x="5731502" y="4140159"/>
              <a:ext cx="1" cy="247191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肘形接點 103"/>
            <p:cNvCxnSpPr>
              <a:stCxn id="51" idx="2"/>
            </p:cNvCxnSpPr>
            <p:nvPr/>
          </p:nvCxnSpPr>
          <p:spPr>
            <a:xfrm rot="16200000" flipH="1">
              <a:off x="4646455" y="5696275"/>
              <a:ext cx="161407" cy="1361940"/>
            </a:xfrm>
            <a:prstGeom prst="bentConnector2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345924" y="4818947"/>
            <a:ext cx="1916294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訂單匯整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客戶自動新增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產品自動新增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訂單客戶指定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訂單查詢</a:t>
            </a:r>
            <a:endParaRPr lang="en-US" altLang="zh-TW" sz="1400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4" name="肘形接點 3"/>
          <p:cNvCxnSpPr>
            <a:stCxn id="38" idx="2"/>
            <a:endCxn id="36" idx="2"/>
          </p:cNvCxnSpPr>
          <p:nvPr/>
        </p:nvCxnSpPr>
        <p:spPr>
          <a:xfrm rot="16200000" flipH="1">
            <a:off x="6876226" y="-306915"/>
            <a:ext cx="25407" cy="4374640"/>
          </a:xfrm>
          <a:prstGeom prst="bentConnector3">
            <a:avLst>
              <a:gd name="adj1" fmla="val 699827"/>
            </a:avLst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肘形接點 12"/>
          <p:cNvCxnSpPr>
            <a:stCxn id="47" idx="0"/>
            <a:endCxn id="71" idx="0"/>
          </p:cNvCxnSpPr>
          <p:nvPr/>
        </p:nvCxnSpPr>
        <p:spPr>
          <a:xfrm rot="5400000" flipH="1" flipV="1">
            <a:off x="6433744" y="711621"/>
            <a:ext cx="12700" cy="7599247"/>
          </a:xfrm>
          <a:prstGeom prst="bentConnector3">
            <a:avLst>
              <a:gd name="adj1" fmla="val 1800000"/>
            </a:avLst>
          </a:prstGeom>
          <a:ln w="31750">
            <a:solidFill>
              <a:schemeClr val="bg2">
                <a:lumMod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肘形接點 20"/>
          <p:cNvCxnSpPr>
            <a:stCxn id="51" idx="0"/>
            <a:endCxn id="66" idx="0"/>
          </p:cNvCxnSpPr>
          <p:nvPr/>
        </p:nvCxnSpPr>
        <p:spPr>
          <a:xfrm rot="5400000" flipH="1" flipV="1">
            <a:off x="6212799" y="3170997"/>
            <a:ext cx="12700" cy="2680495"/>
          </a:xfrm>
          <a:prstGeom prst="bentConnector3">
            <a:avLst>
              <a:gd name="adj1" fmla="val 1800000"/>
            </a:avLst>
          </a:prstGeom>
          <a:ln w="31750">
            <a:solidFill>
              <a:schemeClr val="bg2">
                <a:lumMod val="2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8" name="圖片 7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94" y="752344"/>
            <a:ext cx="886847" cy="88727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473622" y="11315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E0551E"/>
                </a:solidFill>
                <a:latin typeface="Microsoft YaHei" pitchFamily="34" charset="-122"/>
                <a:ea typeface="Microsoft YaHei" pitchFamily="34" charset="-122"/>
              </a:rPr>
              <a:t>蝦皮</a:t>
            </a:r>
            <a:endParaRPr lang="zh-TW" altLang="en-US" dirty="0">
              <a:solidFill>
                <a:srgbClr val="E0551E"/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887764" y="4838303"/>
            <a:ext cx="1969573" cy="1020699"/>
            <a:chOff x="7492324" y="3566151"/>
            <a:chExt cx="2050577" cy="1073720"/>
          </a:xfrm>
        </p:grpSpPr>
        <p:sp>
          <p:nvSpPr>
            <p:cNvPr id="77" name="矩形 76"/>
            <p:cNvSpPr/>
            <p:nvPr/>
          </p:nvSpPr>
          <p:spPr>
            <a:xfrm>
              <a:off x="7492324" y="3566151"/>
              <a:ext cx="2050577" cy="1073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792" y="3619172"/>
              <a:ext cx="1013732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4236" y="3922667"/>
              <a:ext cx="1006285" cy="259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8939" y="4239926"/>
              <a:ext cx="816878" cy="3195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4" name="Picture 5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5299" y="4245423"/>
              <a:ext cx="806598" cy="314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6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7248" y="3592449"/>
              <a:ext cx="842699" cy="325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8" name="Picture 7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5299" y="3891565"/>
              <a:ext cx="770399" cy="3440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75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432338" y="-73487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19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8" y="-2069"/>
            <a:ext cx="1570797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73680" y="83607"/>
            <a:ext cx="1583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上架神器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3225588" y="314439"/>
            <a:ext cx="7907218" cy="6113824"/>
            <a:chOff x="1898648" y="314439"/>
            <a:chExt cx="7907218" cy="6113824"/>
          </a:xfrm>
        </p:grpSpPr>
        <p:grpSp>
          <p:nvGrpSpPr>
            <p:cNvPr id="11" name="群組 10"/>
            <p:cNvGrpSpPr/>
            <p:nvPr/>
          </p:nvGrpSpPr>
          <p:grpSpPr>
            <a:xfrm>
              <a:off x="6048538" y="314439"/>
              <a:ext cx="1379132" cy="1379132"/>
              <a:chOff x="5500853" y="812227"/>
              <a:chExt cx="1379132" cy="1379132"/>
            </a:xfrm>
          </p:grpSpPr>
          <p:sp>
            <p:nvSpPr>
              <p:cNvPr id="60" name="橢圓 59"/>
              <p:cNvSpPr/>
              <p:nvPr/>
            </p:nvSpPr>
            <p:spPr>
              <a:xfrm>
                <a:off x="5537150" y="855604"/>
                <a:ext cx="1306547" cy="1306547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1" name="橢圓 60"/>
              <p:cNvSpPr/>
              <p:nvPr/>
            </p:nvSpPr>
            <p:spPr>
              <a:xfrm>
                <a:off x="5500853" y="812227"/>
                <a:ext cx="1379132" cy="1379132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5644737" y="1108023"/>
                <a:ext cx="1107996" cy="8002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TMS</a:t>
                </a:r>
              </a:p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產品明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細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3" name="群組 42"/>
            <p:cNvGrpSpPr/>
            <p:nvPr/>
          </p:nvGrpSpPr>
          <p:grpSpPr>
            <a:xfrm>
              <a:off x="3670119" y="2313463"/>
              <a:ext cx="1535196" cy="694409"/>
              <a:chOff x="3728851" y="2684547"/>
              <a:chExt cx="2353044" cy="534734"/>
            </a:xfrm>
          </p:grpSpPr>
          <p:sp>
            <p:nvSpPr>
              <p:cNvPr id="44" name="圓角矩形 43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rgbClr val="E0551E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5" name="矩形 44"/>
              <p:cNvSpPr/>
              <p:nvPr/>
            </p:nvSpPr>
            <p:spPr>
              <a:xfrm>
                <a:off x="3736299" y="2822612"/>
                <a:ext cx="2345596" cy="284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產圖神器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97" name="直線接點 96"/>
            <p:cNvCxnSpPr/>
            <p:nvPr/>
          </p:nvCxnSpPr>
          <p:spPr>
            <a:xfrm flipH="1">
              <a:off x="1898648" y="2053446"/>
              <a:ext cx="3621" cy="260009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群組 94"/>
            <p:cNvGrpSpPr/>
            <p:nvPr/>
          </p:nvGrpSpPr>
          <p:grpSpPr>
            <a:xfrm>
              <a:off x="5492062" y="2306514"/>
              <a:ext cx="2482033" cy="701358"/>
              <a:chOff x="3728851" y="2684547"/>
              <a:chExt cx="2353044" cy="862798"/>
            </a:xfrm>
          </p:grpSpPr>
          <p:sp>
            <p:nvSpPr>
              <p:cNvPr id="96" name="圓角矩形 95"/>
              <p:cNvSpPr/>
              <p:nvPr/>
            </p:nvSpPr>
            <p:spPr>
              <a:xfrm>
                <a:off x="3728851" y="2684547"/>
                <a:ext cx="2353044" cy="862798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9" name="矩形 98"/>
              <p:cNvSpPr/>
              <p:nvPr/>
            </p:nvSpPr>
            <p:spPr>
              <a:xfrm>
                <a:off x="3736299" y="2716195"/>
                <a:ext cx="2345596" cy="7951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蝦皮 露天 </a:t>
                </a:r>
                <a:r>
                  <a:rPr lang="en-US" altLang="zh-TW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Y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拍 </a:t>
                </a:r>
                <a:r>
                  <a:rPr lang="en-US" altLang="zh-TW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Excel</a:t>
                </a:r>
              </a:p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大量上架格式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0" name="群組 99"/>
            <p:cNvGrpSpPr/>
            <p:nvPr/>
          </p:nvGrpSpPr>
          <p:grpSpPr>
            <a:xfrm>
              <a:off x="8270669" y="2299567"/>
              <a:ext cx="1535197" cy="694409"/>
              <a:chOff x="5714351" y="2684547"/>
              <a:chExt cx="2353046" cy="534734"/>
            </a:xfrm>
          </p:grpSpPr>
          <p:sp>
            <p:nvSpPr>
              <p:cNvPr id="101" name="圓角矩形 100"/>
              <p:cNvSpPr/>
              <p:nvPr/>
            </p:nvSpPr>
            <p:spPr>
              <a:xfrm>
                <a:off x="5714354" y="2684547"/>
                <a:ext cx="2353043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2" name="矩形 101"/>
              <p:cNvSpPr/>
              <p:nvPr/>
            </p:nvSpPr>
            <p:spPr>
              <a:xfrm>
                <a:off x="5714351" y="2825543"/>
                <a:ext cx="2353046" cy="284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上架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神器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9" name="矩形 108"/>
            <p:cNvSpPr/>
            <p:nvPr/>
          </p:nvSpPr>
          <p:spPr>
            <a:xfrm>
              <a:off x="4599069" y="3461121"/>
              <a:ext cx="4283041" cy="906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TW" altLang="en-US" sz="3200" b="1" dirty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上架效率快</a:t>
              </a:r>
              <a:r>
                <a:rPr lang="en-US" altLang="zh-TW" sz="4000" b="1" dirty="0">
                  <a:solidFill>
                    <a:srgbClr val="ED5511"/>
                  </a:solidFill>
                  <a:latin typeface="Microsoft YaHei" pitchFamily="34" charset="-122"/>
                  <a:ea typeface="Microsoft YaHei" pitchFamily="34" charset="-122"/>
                </a:rPr>
                <a:t>5</a:t>
              </a:r>
              <a:r>
                <a:rPr lang="zh-TW" altLang="en-US" sz="3200" b="1" dirty="0">
                  <a:solidFill>
                    <a:schemeClr val="accent5">
                      <a:lumMod val="7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倍</a:t>
              </a:r>
              <a:endParaRPr lang="en-US" altLang="zh-TW" sz="32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cxnSp>
          <p:nvCxnSpPr>
            <p:cNvPr id="9" name="直線單箭頭接點 8"/>
            <p:cNvCxnSpPr/>
            <p:nvPr/>
          </p:nvCxnSpPr>
          <p:spPr>
            <a:xfrm flipH="1">
              <a:off x="6736056" y="4368036"/>
              <a:ext cx="1" cy="545752"/>
            </a:xfrm>
            <a:prstGeom prst="straightConnector1">
              <a:avLst/>
            </a:prstGeom>
            <a:ln w="28575"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群組 12"/>
            <p:cNvGrpSpPr/>
            <p:nvPr/>
          </p:nvGrpSpPr>
          <p:grpSpPr>
            <a:xfrm>
              <a:off x="5510454" y="5227712"/>
              <a:ext cx="2470253" cy="1037691"/>
              <a:chOff x="5484057" y="5146087"/>
              <a:chExt cx="2470253" cy="1037691"/>
            </a:xfrm>
          </p:grpSpPr>
          <p:pic>
            <p:nvPicPr>
              <p:cNvPr id="110" name="Picture 3" descr="C:\Users\kt\AppData\Roaming\Tencent\Users\2643881324\TIM\WinTemp\RichOle\BV)XJ{1P}AHV`NLY8~{_LBY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173" b="26424"/>
              <a:stretch/>
            </p:blipFill>
            <p:spPr bwMode="auto">
              <a:xfrm>
                <a:off x="5999112" y="5146087"/>
                <a:ext cx="974609" cy="4717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4" descr="C:\Users\kt\AppData\Roaming\Tencent\Users\2643881324\TIM\WinTemp\RichOle\E)Z5UALM32MX)~~}~H[1ZK0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041" b="39924"/>
              <a:stretch/>
            </p:blipFill>
            <p:spPr bwMode="auto">
              <a:xfrm>
                <a:off x="6973721" y="5252592"/>
                <a:ext cx="980589" cy="314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5" descr="C:\Users\kt\AppData\Roaming\Tencent\Users\2643881324\TIM\WinTemp\RichOle\E~_WXZ9(8MND$BB}1S[QTYB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1812" y="5739350"/>
                <a:ext cx="442498" cy="4424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6" descr="C:\Users\kt\AppData\Roaming\Tencent\Users\2643881324\TIM\WinTemp\RichOle\$AGYWU[777K{_U1QB_[_8WK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0572" y="5738648"/>
                <a:ext cx="445130" cy="445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7" descr="C:\Users\kt\AppData\Roaming\Tencent\Users\2643881324\TIM\WinTemp\RichOle\6ME`M)C52TW@JCKM~}L)25P.pn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31" t="20706" r="16433" b="13244"/>
              <a:stretch/>
            </p:blipFill>
            <p:spPr bwMode="auto">
              <a:xfrm>
                <a:off x="6516906" y="5757360"/>
                <a:ext cx="410699" cy="4264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9" descr="C:\Users\kt\AppData\Roaming\Tencent\Users\2643881324\TIM\WinTemp\RichOle\)~BD21%1ZC{5VQ_UQ$Y0I_P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525" b="33653"/>
              <a:stretch/>
            </p:blipFill>
            <p:spPr bwMode="auto">
              <a:xfrm>
                <a:off x="5484057" y="5804196"/>
                <a:ext cx="934628" cy="3161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圓角矩形 14"/>
            <p:cNvSpPr/>
            <p:nvPr/>
          </p:nvSpPr>
          <p:spPr>
            <a:xfrm>
              <a:off x="5215975" y="4999513"/>
              <a:ext cx="3065354" cy="1428750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7" name="Group 76">
            <a:extLst>
              <a:ext uri="{FF2B5EF4-FFF2-40B4-BE49-F238E27FC236}">
                <a16:creationId xmlns:a16="http://schemas.microsoft.com/office/drawing/2014/main" id="{626E2E02-64BD-4169-A614-FA66BF5B698B}"/>
              </a:ext>
            </a:extLst>
          </p:cNvPr>
          <p:cNvGrpSpPr/>
          <p:nvPr/>
        </p:nvGrpSpPr>
        <p:grpSpPr>
          <a:xfrm>
            <a:off x="649428" y="1050672"/>
            <a:ext cx="4248150" cy="5322678"/>
            <a:chOff x="8606304" y="2313703"/>
            <a:chExt cx="3463288" cy="4339293"/>
          </a:xfrm>
        </p:grpSpPr>
        <p:grpSp>
          <p:nvGrpSpPr>
            <p:cNvPr id="118" name="Group 48">
              <a:extLst>
                <a:ext uri="{FF2B5EF4-FFF2-40B4-BE49-F238E27FC236}">
                  <a16:creationId xmlns:a16="http://schemas.microsoft.com/office/drawing/2014/main" id="{A74F33D9-6D3E-469C-B5E6-1EEF71C8A329}"/>
                </a:ext>
              </a:extLst>
            </p:cNvPr>
            <p:cNvGrpSpPr/>
            <p:nvPr/>
          </p:nvGrpSpPr>
          <p:grpSpPr>
            <a:xfrm>
              <a:off x="8606304" y="4750154"/>
              <a:ext cx="3463288" cy="1902842"/>
              <a:chOff x="-548507" y="477868"/>
              <a:chExt cx="11570449" cy="6357177"/>
            </a:xfrm>
          </p:grpSpPr>
          <p:sp>
            <p:nvSpPr>
              <p:cNvPr id="124" name="Freeform: Shape 49">
                <a:extLst>
                  <a:ext uri="{FF2B5EF4-FFF2-40B4-BE49-F238E27FC236}">
                    <a16:creationId xmlns:a16="http://schemas.microsoft.com/office/drawing/2014/main" id="{A15CA5B2-E5F6-490F-9592-3805EB08C7D6}"/>
                  </a:ext>
                </a:extLst>
              </p:cNvPr>
              <p:cNvSpPr/>
              <p:nvPr/>
            </p:nvSpPr>
            <p:spPr>
              <a:xfrm>
                <a:off x="-482765" y="6440599"/>
                <a:ext cx="11438966" cy="394446"/>
              </a:xfrm>
              <a:custGeom>
                <a:avLst/>
                <a:gdLst>
                  <a:gd name="connsiteX0" fmla="*/ 1605439 w 1657350"/>
                  <a:gd name="connsiteY0" fmla="*/ 54769 h 57150"/>
                  <a:gd name="connsiteX1" fmla="*/ 1652111 w 1657350"/>
                  <a:gd name="connsiteY1" fmla="*/ 22384 h 57150"/>
                  <a:gd name="connsiteX2" fmla="*/ 1652111 w 1657350"/>
                  <a:gd name="connsiteY2" fmla="*/ 22384 h 57150"/>
                  <a:gd name="connsiteX3" fmla="*/ 1636871 w 1657350"/>
                  <a:gd name="connsiteY3" fmla="*/ 7144 h 57150"/>
                  <a:gd name="connsiteX4" fmla="*/ 44291 w 1657350"/>
                  <a:gd name="connsiteY4" fmla="*/ 12859 h 57150"/>
                  <a:gd name="connsiteX5" fmla="*/ 23336 w 1657350"/>
                  <a:gd name="connsiteY5" fmla="*/ 12859 h 57150"/>
                  <a:gd name="connsiteX6" fmla="*/ 7144 w 1657350"/>
                  <a:gd name="connsiteY6" fmla="*/ 26194 h 57150"/>
                  <a:gd name="connsiteX7" fmla="*/ 7144 w 1657350"/>
                  <a:gd name="connsiteY7" fmla="*/ 26194 h 57150"/>
                  <a:gd name="connsiteX8" fmla="*/ 50959 w 1657350"/>
                  <a:gd name="connsiteY8" fmla="*/ 53816 h 57150"/>
                  <a:gd name="connsiteX9" fmla="*/ 51911 w 1657350"/>
                  <a:gd name="connsiteY9" fmla="*/ 54769 h 57150"/>
                  <a:gd name="connsiteX10" fmla="*/ 51911 w 1657350"/>
                  <a:gd name="connsiteY10" fmla="*/ 54769 h 57150"/>
                  <a:gd name="connsiteX11" fmla="*/ 56674 w 1657350"/>
                  <a:gd name="connsiteY11" fmla="*/ 5476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57350" h="57150">
                    <a:moveTo>
                      <a:pt x="1605439" y="54769"/>
                    </a:moveTo>
                    <a:cubicBezTo>
                      <a:pt x="1605439" y="54769"/>
                      <a:pt x="1638776" y="50959"/>
                      <a:pt x="1652111" y="22384"/>
                    </a:cubicBezTo>
                    <a:lnTo>
                      <a:pt x="1652111" y="22384"/>
                    </a:lnTo>
                    <a:cubicBezTo>
                      <a:pt x="1652111" y="13811"/>
                      <a:pt x="1645444" y="7144"/>
                      <a:pt x="1636871" y="7144"/>
                    </a:cubicBezTo>
                    <a:lnTo>
                      <a:pt x="44291" y="12859"/>
                    </a:lnTo>
                    <a:lnTo>
                      <a:pt x="23336" y="12859"/>
                    </a:lnTo>
                    <a:cubicBezTo>
                      <a:pt x="14764" y="12859"/>
                      <a:pt x="7144" y="18574"/>
                      <a:pt x="7144" y="26194"/>
                    </a:cubicBezTo>
                    <a:lnTo>
                      <a:pt x="7144" y="26194"/>
                    </a:lnTo>
                    <a:cubicBezTo>
                      <a:pt x="17621" y="45244"/>
                      <a:pt x="40481" y="51911"/>
                      <a:pt x="50959" y="53816"/>
                    </a:cubicBezTo>
                    <a:lnTo>
                      <a:pt x="51911" y="54769"/>
                    </a:lnTo>
                    <a:cubicBezTo>
                      <a:pt x="51911" y="54769"/>
                      <a:pt x="51911" y="54769"/>
                      <a:pt x="51911" y="54769"/>
                    </a:cubicBezTo>
                    <a:lnTo>
                      <a:pt x="56674" y="54769"/>
                    </a:lnTo>
                  </a:path>
                </a:pathLst>
              </a:custGeom>
              <a:solidFill>
                <a:srgbClr val="5F676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50">
                <a:extLst>
                  <a:ext uri="{FF2B5EF4-FFF2-40B4-BE49-F238E27FC236}">
                    <a16:creationId xmlns:a16="http://schemas.microsoft.com/office/drawing/2014/main" id="{6CD52039-C517-40AA-9504-E70ACFFBDCC4}"/>
                  </a:ext>
                </a:extLst>
              </p:cNvPr>
              <p:cNvSpPr/>
              <p:nvPr/>
            </p:nvSpPr>
            <p:spPr>
              <a:xfrm>
                <a:off x="700575" y="477868"/>
                <a:ext cx="9072285" cy="5916709"/>
              </a:xfrm>
              <a:custGeom>
                <a:avLst/>
                <a:gdLst>
                  <a:gd name="connsiteX0" fmla="*/ 1311116 w 1314450"/>
                  <a:gd name="connsiteY0" fmla="*/ 813911 h 857250"/>
                  <a:gd name="connsiteX1" fmla="*/ 1281589 w 1314450"/>
                  <a:gd name="connsiteY1" fmla="*/ 852964 h 857250"/>
                  <a:gd name="connsiteX2" fmla="*/ 36671 w 1314450"/>
                  <a:gd name="connsiteY2" fmla="*/ 852964 h 857250"/>
                  <a:gd name="connsiteX3" fmla="*/ 7144 w 1314450"/>
                  <a:gd name="connsiteY3" fmla="*/ 813911 h 857250"/>
                  <a:gd name="connsiteX4" fmla="*/ 7144 w 1314450"/>
                  <a:gd name="connsiteY4" fmla="*/ 46196 h 857250"/>
                  <a:gd name="connsiteX5" fmla="*/ 36671 w 1314450"/>
                  <a:gd name="connsiteY5" fmla="*/ 7144 h 857250"/>
                  <a:gd name="connsiteX6" fmla="*/ 1281589 w 1314450"/>
                  <a:gd name="connsiteY6" fmla="*/ 7144 h 857250"/>
                  <a:gd name="connsiteX7" fmla="*/ 1311116 w 1314450"/>
                  <a:gd name="connsiteY7" fmla="*/ 46196 h 857250"/>
                  <a:gd name="connsiteX8" fmla="*/ 1311116 w 1314450"/>
                  <a:gd name="connsiteY8" fmla="*/ 813911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14450" h="857250">
                    <a:moveTo>
                      <a:pt x="1311116" y="813911"/>
                    </a:moveTo>
                    <a:cubicBezTo>
                      <a:pt x="1311116" y="834866"/>
                      <a:pt x="1297781" y="852964"/>
                      <a:pt x="1281589" y="852964"/>
                    </a:cubicBezTo>
                    <a:lnTo>
                      <a:pt x="36671" y="852964"/>
                    </a:lnTo>
                    <a:cubicBezTo>
                      <a:pt x="20479" y="852964"/>
                      <a:pt x="7144" y="835819"/>
                      <a:pt x="7144" y="813911"/>
                    </a:cubicBezTo>
                    <a:lnTo>
                      <a:pt x="7144" y="46196"/>
                    </a:lnTo>
                    <a:cubicBezTo>
                      <a:pt x="7144" y="25241"/>
                      <a:pt x="20479" y="7144"/>
                      <a:pt x="36671" y="7144"/>
                    </a:cubicBezTo>
                    <a:lnTo>
                      <a:pt x="1281589" y="7144"/>
                    </a:lnTo>
                    <a:cubicBezTo>
                      <a:pt x="1297781" y="7144"/>
                      <a:pt x="1311116" y="24289"/>
                      <a:pt x="1311116" y="46196"/>
                    </a:cubicBezTo>
                    <a:lnTo>
                      <a:pt x="1311116" y="813911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51">
                <a:extLst>
                  <a:ext uri="{FF2B5EF4-FFF2-40B4-BE49-F238E27FC236}">
                    <a16:creationId xmlns:a16="http://schemas.microsoft.com/office/drawing/2014/main" id="{5C2DD39E-DC5F-48B7-8AFD-B662A20F46B8}"/>
                  </a:ext>
                </a:extLst>
              </p:cNvPr>
              <p:cNvSpPr/>
              <p:nvPr/>
            </p:nvSpPr>
            <p:spPr>
              <a:xfrm>
                <a:off x="1088451" y="839448"/>
                <a:ext cx="8283390" cy="5062073"/>
              </a:xfrm>
              <a:custGeom>
                <a:avLst/>
                <a:gdLst>
                  <a:gd name="connsiteX0" fmla="*/ 7144 w 1200150"/>
                  <a:gd name="connsiteY0" fmla="*/ 7144 h 733425"/>
                  <a:gd name="connsiteX1" fmla="*/ 1196816 w 1200150"/>
                  <a:gd name="connsiteY1" fmla="*/ 7144 h 733425"/>
                  <a:gd name="connsiteX2" fmla="*/ 1196816 w 1200150"/>
                  <a:gd name="connsiteY2" fmla="*/ 730091 h 733425"/>
                  <a:gd name="connsiteX3" fmla="*/ 7144 w 1200150"/>
                  <a:gd name="connsiteY3" fmla="*/ 730091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00150" h="733425">
                    <a:moveTo>
                      <a:pt x="7144" y="7144"/>
                    </a:moveTo>
                    <a:lnTo>
                      <a:pt x="1196816" y="7144"/>
                    </a:lnTo>
                    <a:lnTo>
                      <a:pt x="1196816" y="730091"/>
                    </a:lnTo>
                    <a:lnTo>
                      <a:pt x="7144" y="730091"/>
                    </a:lnTo>
                    <a:close/>
                  </a:path>
                </a:pathLst>
              </a:custGeom>
              <a:solidFill>
                <a:srgbClr val="F2F2F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52">
                <a:extLst>
                  <a:ext uri="{FF2B5EF4-FFF2-40B4-BE49-F238E27FC236}">
                    <a16:creationId xmlns:a16="http://schemas.microsoft.com/office/drawing/2014/main" id="{C474017B-EE7C-4F7E-9FEE-1876971131A7}"/>
                  </a:ext>
                </a:extLst>
              </p:cNvPr>
              <p:cNvSpPr/>
              <p:nvPr/>
            </p:nvSpPr>
            <p:spPr>
              <a:xfrm>
                <a:off x="-548507" y="6164484"/>
                <a:ext cx="11570449" cy="460187"/>
              </a:xfrm>
              <a:custGeom>
                <a:avLst/>
                <a:gdLst>
                  <a:gd name="connsiteX0" fmla="*/ 50006 w 1676400"/>
                  <a:gd name="connsiteY0" fmla="*/ 7144 h 66675"/>
                  <a:gd name="connsiteX1" fmla="*/ 1630204 w 1676400"/>
                  <a:gd name="connsiteY1" fmla="*/ 7144 h 66675"/>
                  <a:gd name="connsiteX2" fmla="*/ 1672114 w 1676400"/>
                  <a:gd name="connsiteY2" fmla="*/ 49054 h 66675"/>
                  <a:gd name="connsiteX3" fmla="*/ 1672114 w 1676400"/>
                  <a:gd name="connsiteY3" fmla="*/ 57626 h 66675"/>
                  <a:gd name="connsiteX4" fmla="*/ 1656874 w 1676400"/>
                  <a:gd name="connsiteY4" fmla="*/ 62389 h 66675"/>
                  <a:gd name="connsiteX5" fmla="*/ 1654016 w 1676400"/>
                  <a:gd name="connsiteY5" fmla="*/ 62389 h 66675"/>
                  <a:gd name="connsiteX6" fmla="*/ 29051 w 1676400"/>
                  <a:gd name="connsiteY6" fmla="*/ 62389 h 66675"/>
                  <a:gd name="connsiteX7" fmla="*/ 21431 w 1676400"/>
                  <a:gd name="connsiteY7" fmla="*/ 63341 h 66675"/>
                  <a:gd name="connsiteX8" fmla="*/ 7144 w 1676400"/>
                  <a:gd name="connsiteY8" fmla="*/ 55721 h 66675"/>
                  <a:gd name="connsiteX9" fmla="*/ 7144 w 1676400"/>
                  <a:gd name="connsiteY9" fmla="*/ 48101 h 66675"/>
                  <a:gd name="connsiteX10" fmla="*/ 50006 w 1676400"/>
                  <a:gd name="connsiteY10" fmla="*/ 7144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76400" h="66675">
                    <a:moveTo>
                      <a:pt x="50006" y="7144"/>
                    </a:moveTo>
                    <a:lnTo>
                      <a:pt x="1630204" y="7144"/>
                    </a:lnTo>
                    <a:cubicBezTo>
                      <a:pt x="1653064" y="7144"/>
                      <a:pt x="1672114" y="26194"/>
                      <a:pt x="1672114" y="49054"/>
                    </a:cubicBezTo>
                    <a:lnTo>
                      <a:pt x="1672114" y="57626"/>
                    </a:lnTo>
                    <a:cubicBezTo>
                      <a:pt x="1672114" y="57626"/>
                      <a:pt x="1674019" y="64294"/>
                      <a:pt x="1656874" y="62389"/>
                    </a:cubicBezTo>
                    <a:cubicBezTo>
                      <a:pt x="1655921" y="62389"/>
                      <a:pt x="1654969" y="62389"/>
                      <a:pt x="1654016" y="62389"/>
                    </a:cubicBezTo>
                    <a:lnTo>
                      <a:pt x="29051" y="62389"/>
                    </a:lnTo>
                    <a:cubicBezTo>
                      <a:pt x="26194" y="62389"/>
                      <a:pt x="24289" y="62389"/>
                      <a:pt x="21431" y="63341"/>
                    </a:cubicBezTo>
                    <a:cubicBezTo>
                      <a:pt x="16669" y="64294"/>
                      <a:pt x="8096" y="64294"/>
                      <a:pt x="7144" y="55721"/>
                    </a:cubicBezTo>
                    <a:lnTo>
                      <a:pt x="7144" y="48101"/>
                    </a:lnTo>
                    <a:cubicBezTo>
                      <a:pt x="8096" y="25241"/>
                      <a:pt x="26194" y="7144"/>
                      <a:pt x="50006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8" name="Freeform: Shape 53">
                <a:extLst>
                  <a:ext uri="{FF2B5EF4-FFF2-40B4-BE49-F238E27FC236}">
                    <a16:creationId xmlns:a16="http://schemas.microsoft.com/office/drawing/2014/main" id="{A7F49C14-8859-46FF-95F2-7B03B4EE87C4}"/>
                  </a:ext>
                </a:extLst>
              </p:cNvPr>
              <p:cNvSpPr/>
              <p:nvPr/>
            </p:nvSpPr>
            <p:spPr>
              <a:xfrm>
                <a:off x="4438629" y="6215033"/>
                <a:ext cx="1618413" cy="184076"/>
              </a:xfrm>
              <a:custGeom>
                <a:avLst/>
                <a:gdLst>
                  <a:gd name="connsiteX0" fmla="*/ 1478513 w 1618413"/>
                  <a:gd name="connsiteY0" fmla="*/ 177499 h 184076"/>
                  <a:gd name="connsiteX1" fmla="*/ 1485084 w 1618413"/>
                  <a:gd name="connsiteY1" fmla="*/ 177499 h 184076"/>
                  <a:gd name="connsiteX2" fmla="*/ 1502686 w 1618413"/>
                  <a:gd name="connsiteY2" fmla="*/ 178122 h 184076"/>
                  <a:gd name="connsiteX3" fmla="*/ 1499879 w 1618413"/>
                  <a:gd name="connsiteY3" fmla="*/ 178526 h 184076"/>
                  <a:gd name="connsiteX4" fmla="*/ 1478513 w 1618413"/>
                  <a:gd name="connsiteY4" fmla="*/ 177499 h 184076"/>
                  <a:gd name="connsiteX5" fmla="*/ 84799 w 1618413"/>
                  <a:gd name="connsiteY5" fmla="*/ 170928 h 184076"/>
                  <a:gd name="connsiteX6" fmla="*/ 117666 w 1618413"/>
                  <a:gd name="connsiteY6" fmla="*/ 177499 h 184076"/>
                  <a:gd name="connsiteX7" fmla="*/ 104518 w 1618413"/>
                  <a:gd name="connsiteY7" fmla="*/ 177499 h 184076"/>
                  <a:gd name="connsiteX8" fmla="*/ 84799 w 1618413"/>
                  <a:gd name="connsiteY8" fmla="*/ 170928 h 184076"/>
                  <a:gd name="connsiteX9" fmla="*/ 1603418 w 1618413"/>
                  <a:gd name="connsiteY9" fmla="*/ 0 h 184076"/>
                  <a:gd name="connsiteX10" fmla="*/ 1616567 w 1618413"/>
                  <a:gd name="connsiteY10" fmla="*/ 0 h 184076"/>
                  <a:gd name="connsiteX11" fmla="*/ 1511177 w 1618413"/>
                  <a:gd name="connsiteY11" fmla="*/ 178423 h 184076"/>
                  <a:gd name="connsiteX12" fmla="*/ 1502686 w 1618413"/>
                  <a:gd name="connsiteY12" fmla="*/ 178122 h 184076"/>
                  <a:gd name="connsiteX13" fmla="*/ 1521501 w 1618413"/>
                  <a:gd name="connsiteY13" fmla="*/ 175419 h 184076"/>
                  <a:gd name="connsiteX14" fmla="*/ 1603418 w 1618413"/>
                  <a:gd name="connsiteY14" fmla="*/ 6571 h 184076"/>
                  <a:gd name="connsiteX15" fmla="*/ 5911 w 1618413"/>
                  <a:gd name="connsiteY15" fmla="*/ 0 h 184076"/>
                  <a:gd name="connsiteX16" fmla="*/ 19060 w 1618413"/>
                  <a:gd name="connsiteY16" fmla="*/ 6571 h 184076"/>
                  <a:gd name="connsiteX17" fmla="*/ 91379 w 1618413"/>
                  <a:gd name="connsiteY17" fmla="*/ 184076 h 184076"/>
                  <a:gd name="connsiteX18" fmla="*/ 5911 w 1618413"/>
                  <a:gd name="connsiteY18" fmla="*/ 0 h 184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8413" h="184076">
                    <a:moveTo>
                      <a:pt x="1478513" y="177499"/>
                    </a:moveTo>
                    <a:lnTo>
                      <a:pt x="1485084" y="177499"/>
                    </a:lnTo>
                    <a:lnTo>
                      <a:pt x="1502686" y="178122"/>
                    </a:lnTo>
                    <a:lnTo>
                      <a:pt x="1499879" y="178526"/>
                    </a:lnTo>
                    <a:cubicBezTo>
                      <a:pt x="1487142" y="179142"/>
                      <a:pt x="1478513" y="177499"/>
                      <a:pt x="1478513" y="177499"/>
                    </a:cubicBezTo>
                    <a:close/>
                    <a:moveTo>
                      <a:pt x="84799" y="170928"/>
                    </a:moveTo>
                    <a:cubicBezTo>
                      <a:pt x="97947" y="177499"/>
                      <a:pt x="104518" y="177499"/>
                      <a:pt x="117666" y="177499"/>
                    </a:cubicBezTo>
                    <a:lnTo>
                      <a:pt x="104518" y="177499"/>
                    </a:lnTo>
                    <a:cubicBezTo>
                      <a:pt x="97947" y="177499"/>
                      <a:pt x="91370" y="177499"/>
                      <a:pt x="84799" y="170928"/>
                    </a:cubicBezTo>
                    <a:close/>
                    <a:moveTo>
                      <a:pt x="1603418" y="0"/>
                    </a:moveTo>
                    <a:lnTo>
                      <a:pt x="1616567" y="0"/>
                    </a:lnTo>
                    <a:cubicBezTo>
                      <a:pt x="1631361" y="152847"/>
                      <a:pt x="1553705" y="176266"/>
                      <a:pt x="1511177" y="178423"/>
                    </a:cubicBezTo>
                    <a:lnTo>
                      <a:pt x="1502686" y="178122"/>
                    </a:lnTo>
                    <a:lnTo>
                      <a:pt x="1521501" y="175419"/>
                    </a:lnTo>
                    <a:cubicBezTo>
                      <a:pt x="1560791" y="165788"/>
                      <a:pt x="1611636" y="129836"/>
                      <a:pt x="1603418" y="6571"/>
                    </a:cubicBezTo>
                    <a:close/>
                    <a:moveTo>
                      <a:pt x="5911" y="0"/>
                    </a:moveTo>
                    <a:lnTo>
                      <a:pt x="19060" y="6571"/>
                    </a:lnTo>
                    <a:cubicBezTo>
                      <a:pt x="19060" y="6571"/>
                      <a:pt x="-20385" y="144631"/>
                      <a:pt x="91379" y="184076"/>
                    </a:cubicBezTo>
                    <a:cubicBezTo>
                      <a:pt x="-33534" y="151202"/>
                      <a:pt x="5911" y="0"/>
                      <a:pt x="5911" y="0"/>
                    </a:cubicBezTo>
                    <a:close/>
                  </a:path>
                </a:pathLst>
              </a:custGeom>
              <a:solidFill>
                <a:srgbClr val="4D4D4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29" name="Group 54">
                <a:extLst>
                  <a:ext uri="{FF2B5EF4-FFF2-40B4-BE49-F238E27FC236}">
                    <a16:creationId xmlns:a16="http://schemas.microsoft.com/office/drawing/2014/main" id="{4C2286A0-6B82-406D-BA12-0C9334FA6CC7}"/>
                  </a:ext>
                </a:extLst>
              </p:cNvPr>
              <p:cNvGrpSpPr/>
              <p:nvPr/>
            </p:nvGrpSpPr>
            <p:grpSpPr>
              <a:xfrm>
                <a:off x="1606" y="6382978"/>
                <a:ext cx="413937" cy="115242"/>
                <a:chOff x="5955" y="6353672"/>
                <a:chExt cx="413937" cy="115242"/>
              </a:xfrm>
            </p:grpSpPr>
            <p:sp>
              <p:nvSpPr>
                <p:cNvPr id="134" name="Rectangle: Rounded Corners 59">
                  <a:extLst>
                    <a:ext uri="{FF2B5EF4-FFF2-40B4-BE49-F238E27FC236}">
                      <a16:creationId xmlns:a16="http://schemas.microsoft.com/office/drawing/2014/main" id="{355AA021-D052-4ED9-9011-618FF2595FDD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Rectangle: Rounded Corners 60">
                  <a:extLst>
                    <a:ext uri="{FF2B5EF4-FFF2-40B4-BE49-F238E27FC236}">
                      <a16:creationId xmlns:a16="http://schemas.microsoft.com/office/drawing/2014/main" id="{6F3925EF-604F-4ED3-997E-44B278BA2704}"/>
                    </a:ext>
                  </a:extLst>
                </p:cNvPr>
                <p:cNvSpPr/>
                <p:nvPr/>
              </p:nvSpPr>
              <p:spPr>
                <a:xfrm>
                  <a:off x="99417" y="6382279"/>
                  <a:ext cx="227012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0" name="Group 55">
                <a:extLst>
                  <a:ext uri="{FF2B5EF4-FFF2-40B4-BE49-F238E27FC236}">
                    <a16:creationId xmlns:a16="http://schemas.microsoft.com/office/drawing/2014/main" id="{511E5C30-2404-4585-9027-1C9237A195D8}"/>
                  </a:ext>
                </a:extLst>
              </p:cNvPr>
              <p:cNvGrpSpPr/>
              <p:nvPr/>
            </p:nvGrpSpPr>
            <p:grpSpPr>
              <a:xfrm>
                <a:off x="9855291" y="6381600"/>
                <a:ext cx="885989" cy="115242"/>
                <a:chOff x="5955" y="6353672"/>
                <a:chExt cx="413937" cy="115242"/>
              </a:xfrm>
            </p:grpSpPr>
            <p:sp>
              <p:nvSpPr>
                <p:cNvPr id="132" name="Rectangle: Rounded Corners 57">
                  <a:extLst>
                    <a:ext uri="{FF2B5EF4-FFF2-40B4-BE49-F238E27FC236}">
                      <a16:creationId xmlns:a16="http://schemas.microsoft.com/office/drawing/2014/main" id="{67191180-8392-457A-96CA-26B15B819953}"/>
                    </a:ext>
                  </a:extLst>
                </p:cNvPr>
                <p:cNvSpPr/>
                <p:nvPr/>
              </p:nvSpPr>
              <p:spPr>
                <a:xfrm>
                  <a:off x="5955" y="6353672"/>
                  <a:ext cx="413937" cy="11524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Rectangle: Rounded Corners 58">
                  <a:extLst>
                    <a:ext uri="{FF2B5EF4-FFF2-40B4-BE49-F238E27FC236}">
                      <a16:creationId xmlns:a16="http://schemas.microsoft.com/office/drawing/2014/main" id="{F76300A7-A5D0-4916-88B5-AEA5C346B6A6}"/>
                    </a:ext>
                  </a:extLst>
                </p:cNvPr>
                <p:cNvSpPr/>
                <p:nvPr/>
              </p:nvSpPr>
              <p:spPr>
                <a:xfrm>
                  <a:off x="84761" y="6382279"/>
                  <a:ext cx="256326" cy="55272"/>
                </a:xfrm>
                <a:prstGeom prst="roundRect">
                  <a:avLst>
                    <a:gd name="adj" fmla="val 28154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31" name="Freeform: Shape 56">
                <a:extLst>
                  <a:ext uri="{FF2B5EF4-FFF2-40B4-BE49-F238E27FC236}">
                    <a16:creationId xmlns:a16="http://schemas.microsoft.com/office/drawing/2014/main" id="{777EF98B-82D2-4BFA-BBA7-6480C24B511F}"/>
                  </a:ext>
                </a:extLst>
              </p:cNvPr>
              <p:cNvSpPr/>
              <p:nvPr/>
            </p:nvSpPr>
            <p:spPr>
              <a:xfrm>
                <a:off x="3892805" y="496953"/>
                <a:ext cx="5479036" cy="5431217"/>
              </a:xfrm>
              <a:custGeom>
                <a:avLst/>
                <a:gdLst>
                  <a:gd name="connsiteX0" fmla="*/ 2567127 w 4009217"/>
                  <a:gd name="connsiteY0" fmla="*/ 30683 h 4295590"/>
                  <a:gd name="connsiteX1" fmla="*/ 3798529 w 4009217"/>
                  <a:gd name="connsiteY1" fmla="*/ 30683 h 4295590"/>
                  <a:gd name="connsiteX2" fmla="*/ 4007172 w 4009217"/>
                  <a:gd name="connsiteY2" fmla="*/ 272054 h 4295590"/>
                  <a:gd name="connsiteX3" fmla="*/ 3998990 w 4009217"/>
                  <a:gd name="connsiteY3" fmla="*/ 4268999 h 4295590"/>
                  <a:gd name="connsiteX4" fmla="*/ 30683 w 4009217"/>
                  <a:gd name="connsiteY4" fmla="*/ 4268999 h 4295590"/>
                  <a:gd name="connsiteX0" fmla="*/ 2536444 w 3976489"/>
                  <a:gd name="connsiteY0" fmla="*/ 0 h 4238316"/>
                  <a:gd name="connsiteX1" fmla="*/ 3976489 w 3976489"/>
                  <a:gd name="connsiteY1" fmla="*/ 241371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536444 w 3976489"/>
                  <a:gd name="connsiteY0" fmla="*/ 0 h 4238316"/>
                  <a:gd name="connsiteX1" fmla="*/ 3976489 w 3976489"/>
                  <a:gd name="connsiteY1" fmla="*/ 213683 h 4238316"/>
                  <a:gd name="connsiteX2" fmla="*/ 3968307 w 3976489"/>
                  <a:gd name="connsiteY2" fmla="*/ 4238316 h 4238316"/>
                  <a:gd name="connsiteX3" fmla="*/ 0 w 3976489"/>
                  <a:gd name="connsiteY3" fmla="*/ 4238316 h 4238316"/>
                  <a:gd name="connsiteX0" fmla="*/ 2473335 w 3976489"/>
                  <a:gd name="connsiteY0" fmla="*/ 0 h 4035268"/>
                  <a:gd name="connsiteX1" fmla="*/ 3976489 w 3976489"/>
                  <a:gd name="connsiteY1" fmla="*/ 10635 h 4035268"/>
                  <a:gd name="connsiteX2" fmla="*/ 3968307 w 3976489"/>
                  <a:gd name="connsiteY2" fmla="*/ 4035268 h 4035268"/>
                  <a:gd name="connsiteX3" fmla="*/ 0 w 3976489"/>
                  <a:gd name="connsiteY3" fmla="*/ 4035268 h 4035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76489" h="4035268">
                    <a:moveTo>
                      <a:pt x="2473335" y="0"/>
                    </a:moveTo>
                    <a:lnTo>
                      <a:pt x="3976489" y="10635"/>
                    </a:lnTo>
                    <a:cubicBezTo>
                      <a:pt x="3973762" y="1342950"/>
                      <a:pt x="3971034" y="2702953"/>
                      <a:pt x="3968307" y="4035268"/>
                    </a:cubicBezTo>
                    <a:lnTo>
                      <a:pt x="0" y="4035268"/>
                    </a:lnTo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19" name="자유형: 도형 56">
              <a:extLst>
                <a:ext uri="{FF2B5EF4-FFF2-40B4-BE49-F238E27FC236}">
                  <a16:creationId xmlns:a16="http://schemas.microsoft.com/office/drawing/2014/main" id="{B95B6A3E-7DC3-49C1-87F7-90F923611347}"/>
                </a:ext>
              </a:extLst>
            </p:cNvPr>
            <p:cNvSpPr/>
            <p:nvPr/>
          </p:nvSpPr>
          <p:spPr>
            <a:xfrm>
              <a:off x="9103848" y="3842800"/>
              <a:ext cx="2489220" cy="2531903"/>
            </a:xfrm>
            <a:custGeom>
              <a:avLst/>
              <a:gdLst>
                <a:gd name="connsiteX0" fmla="*/ 1105472 w 2315872"/>
                <a:gd name="connsiteY0" fmla="*/ 0 h 2531903"/>
                <a:gd name="connsiteX1" fmla="*/ 1303018 w 2315872"/>
                <a:gd name="connsiteY1" fmla="*/ 0 h 2531903"/>
                <a:gd name="connsiteX2" fmla="*/ 1461252 w 2315872"/>
                <a:gd name="connsiteY2" fmla="*/ 853676 h 2531903"/>
                <a:gd name="connsiteX3" fmla="*/ 1468099 w 2315872"/>
                <a:gd name="connsiteY3" fmla="*/ 875733 h 2531903"/>
                <a:gd name="connsiteX4" fmla="*/ 1481512 w 2315872"/>
                <a:gd name="connsiteY4" fmla="*/ 874451 h 2531903"/>
                <a:gd name="connsiteX5" fmla="*/ 1693009 w 2315872"/>
                <a:gd name="connsiteY5" fmla="*/ 951693 h 2531903"/>
                <a:gd name="connsiteX6" fmla="*/ 1778864 w 2315872"/>
                <a:gd name="connsiteY6" fmla="*/ 939250 h 2531903"/>
                <a:gd name="connsiteX7" fmla="*/ 1937868 w 2315872"/>
                <a:gd name="connsiteY7" fmla="*/ 980789 h 2531903"/>
                <a:gd name="connsiteX8" fmla="*/ 2073680 w 2315872"/>
                <a:gd name="connsiteY8" fmla="*/ 951181 h 2531903"/>
                <a:gd name="connsiteX9" fmla="*/ 2306734 w 2315872"/>
                <a:gd name="connsiteY9" fmla="*/ 1049617 h 2531903"/>
                <a:gd name="connsiteX10" fmla="*/ 2315872 w 2315872"/>
                <a:gd name="connsiteY10" fmla="*/ 2531903 h 2531903"/>
                <a:gd name="connsiteX11" fmla="*/ 0 w 2315872"/>
                <a:gd name="connsiteY11" fmla="*/ 2527276 h 2531903"/>
                <a:gd name="connsiteX12" fmla="*/ 0 w 2315872"/>
                <a:gd name="connsiteY12" fmla="*/ 1366197 h 2531903"/>
                <a:gd name="connsiteX13" fmla="*/ 9341 w 2315872"/>
                <a:gd name="connsiteY13" fmla="*/ 1367196 h 2531903"/>
                <a:gd name="connsiteX14" fmla="*/ 318333 w 2315872"/>
                <a:gd name="connsiteY14" fmla="*/ 1139063 h 2531903"/>
                <a:gd name="connsiteX15" fmla="*/ 343347 w 2315872"/>
                <a:gd name="connsiteY15" fmla="*/ 1141452 h 2531903"/>
                <a:gd name="connsiteX16" fmla="*/ 335416 w 2315872"/>
                <a:gd name="connsiteY16" fmla="*/ 1077386 h 2531903"/>
                <a:gd name="connsiteX17" fmla="*/ 655539 w 2315872"/>
                <a:gd name="connsiteY17" fmla="*/ 773978 h 2531903"/>
                <a:gd name="connsiteX18" fmla="*/ 750325 w 2315872"/>
                <a:gd name="connsiteY18" fmla="*/ 787508 h 2531903"/>
                <a:gd name="connsiteX19" fmla="*/ 829107 w 2315872"/>
                <a:gd name="connsiteY19" fmla="*/ 760300 h 2531903"/>
                <a:gd name="connsiteX20" fmla="*/ 954349 w 2315872"/>
                <a:gd name="connsiteY20" fmla="*/ 646554 h 2531903"/>
                <a:gd name="connsiteX21" fmla="*/ 988090 w 2315872"/>
                <a:gd name="connsiteY21" fmla="*/ 633279 h 2531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315872" h="2531903">
                  <a:moveTo>
                    <a:pt x="1105472" y="0"/>
                  </a:moveTo>
                  <a:lnTo>
                    <a:pt x="1303018" y="0"/>
                  </a:lnTo>
                  <a:lnTo>
                    <a:pt x="1461252" y="853676"/>
                  </a:lnTo>
                  <a:lnTo>
                    <a:pt x="1468099" y="875733"/>
                  </a:lnTo>
                  <a:lnTo>
                    <a:pt x="1481512" y="874451"/>
                  </a:lnTo>
                  <a:cubicBezTo>
                    <a:pt x="1562957" y="874451"/>
                    <a:pt x="1637299" y="903278"/>
                    <a:pt x="1693009" y="951693"/>
                  </a:cubicBezTo>
                  <a:cubicBezTo>
                    <a:pt x="1720087" y="943127"/>
                    <a:pt x="1748998" y="939250"/>
                    <a:pt x="1778864" y="939250"/>
                  </a:cubicBezTo>
                  <a:cubicBezTo>
                    <a:pt x="1837001" y="939250"/>
                    <a:pt x="1891518" y="953939"/>
                    <a:pt x="1937868" y="980789"/>
                  </a:cubicBezTo>
                  <a:cubicBezTo>
                    <a:pt x="1978812" y="961490"/>
                    <a:pt x="2024976" y="951181"/>
                    <a:pt x="2073680" y="951181"/>
                  </a:cubicBezTo>
                  <a:cubicBezTo>
                    <a:pt x="2166341" y="951181"/>
                    <a:pt x="2249809" y="988495"/>
                    <a:pt x="2306734" y="1049617"/>
                  </a:cubicBezTo>
                  <a:lnTo>
                    <a:pt x="2315872" y="2531903"/>
                  </a:lnTo>
                  <a:lnTo>
                    <a:pt x="0" y="2527276"/>
                  </a:lnTo>
                  <a:lnTo>
                    <a:pt x="0" y="1366197"/>
                  </a:lnTo>
                  <a:lnTo>
                    <a:pt x="9341" y="1367196"/>
                  </a:lnTo>
                  <a:cubicBezTo>
                    <a:pt x="43658" y="1235892"/>
                    <a:pt x="169064" y="1139063"/>
                    <a:pt x="318333" y="1139063"/>
                  </a:cubicBezTo>
                  <a:cubicBezTo>
                    <a:pt x="326787" y="1139063"/>
                    <a:pt x="335166" y="1139373"/>
                    <a:pt x="343347" y="1141452"/>
                  </a:cubicBezTo>
                  <a:cubicBezTo>
                    <a:pt x="337896" y="1120918"/>
                    <a:pt x="335416" y="1099426"/>
                    <a:pt x="335416" y="1077386"/>
                  </a:cubicBezTo>
                  <a:cubicBezTo>
                    <a:pt x="335416" y="909819"/>
                    <a:pt x="478741" y="773978"/>
                    <a:pt x="655539" y="773978"/>
                  </a:cubicBezTo>
                  <a:cubicBezTo>
                    <a:pt x="688541" y="773978"/>
                    <a:pt x="720376" y="778711"/>
                    <a:pt x="750325" y="787508"/>
                  </a:cubicBezTo>
                  <a:lnTo>
                    <a:pt x="829107" y="760300"/>
                  </a:lnTo>
                  <a:cubicBezTo>
                    <a:pt x="861027" y="713053"/>
                    <a:pt x="904014" y="673898"/>
                    <a:pt x="954349" y="646554"/>
                  </a:cubicBezTo>
                  <a:lnTo>
                    <a:pt x="988090" y="633279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20" name="자유형: 도형 55">
              <a:extLst>
                <a:ext uri="{FF2B5EF4-FFF2-40B4-BE49-F238E27FC236}">
                  <a16:creationId xmlns:a16="http://schemas.microsoft.com/office/drawing/2014/main" id="{5E9FDD35-93A6-4A71-8D82-5E5A2B839F26}"/>
                </a:ext>
              </a:extLst>
            </p:cNvPr>
            <p:cNvSpPr/>
            <p:nvPr/>
          </p:nvSpPr>
          <p:spPr>
            <a:xfrm>
              <a:off x="9108759" y="3824942"/>
              <a:ext cx="2479398" cy="2545135"/>
            </a:xfrm>
            <a:custGeom>
              <a:avLst/>
              <a:gdLst>
                <a:gd name="connsiteX0" fmla="*/ 1150510 w 2306734"/>
                <a:gd name="connsiteY0" fmla="*/ 0 h 2545135"/>
                <a:gd name="connsiteX1" fmla="*/ 1257994 w 2306734"/>
                <a:gd name="connsiteY1" fmla="*/ 0 h 2545135"/>
                <a:gd name="connsiteX2" fmla="*/ 1369590 w 2306734"/>
                <a:gd name="connsiteY2" fmla="*/ 1306465 h 2545135"/>
                <a:gd name="connsiteX3" fmla="*/ 1407581 w 2306734"/>
                <a:gd name="connsiteY3" fmla="*/ 1350335 h 2545135"/>
                <a:gd name="connsiteX4" fmla="*/ 1624338 w 2306734"/>
                <a:gd name="connsiteY4" fmla="*/ 1503312 h 2545135"/>
                <a:gd name="connsiteX5" fmla="*/ 1733275 w 2306734"/>
                <a:gd name="connsiteY5" fmla="*/ 1482313 h 2545135"/>
                <a:gd name="connsiteX6" fmla="*/ 1820687 w 2306734"/>
                <a:gd name="connsiteY6" fmla="*/ 1496631 h 2545135"/>
                <a:gd name="connsiteX7" fmla="*/ 2109550 w 2306734"/>
                <a:gd name="connsiteY7" fmla="*/ 1281367 h 2545135"/>
                <a:gd name="connsiteX8" fmla="*/ 2306734 w 2306734"/>
                <a:gd name="connsiteY8" fmla="*/ 1357093 h 2545135"/>
                <a:gd name="connsiteX9" fmla="*/ 2306734 w 2306734"/>
                <a:gd name="connsiteY9" fmla="*/ 2545135 h 2545135"/>
                <a:gd name="connsiteX10" fmla="*/ 0 w 2306734"/>
                <a:gd name="connsiteY10" fmla="*/ 2545135 h 2545135"/>
                <a:gd name="connsiteX11" fmla="*/ 0 w 2306734"/>
                <a:gd name="connsiteY11" fmla="*/ 1864764 h 2545135"/>
                <a:gd name="connsiteX12" fmla="*/ 210730 w 2306734"/>
                <a:gd name="connsiteY12" fmla="*/ 1778935 h 2545135"/>
                <a:gd name="connsiteX13" fmla="*/ 346789 w 2306734"/>
                <a:gd name="connsiteY13" fmla="*/ 1812526 h 2545135"/>
                <a:gd name="connsiteX14" fmla="*/ 539025 w 2306734"/>
                <a:gd name="connsiteY14" fmla="*/ 1602716 h 2545135"/>
                <a:gd name="connsiteX15" fmla="*/ 836862 w 2306734"/>
                <a:gd name="connsiteY15" fmla="*/ 1354583 h 2545135"/>
                <a:gd name="connsiteX16" fmla="*/ 861940 w 2306734"/>
                <a:gd name="connsiteY16" fmla="*/ 1358186 h 2545135"/>
                <a:gd name="connsiteX17" fmla="*/ 866201 w 2306734"/>
                <a:gd name="connsiteY17" fmla="*/ 1350335 h 2545135"/>
                <a:gd name="connsiteX18" fmla="*/ 981290 w 2306734"/>
                <a:gd name="connsiteY18" fmla="*/ 1245810 h 2545135"/>
                <a:gd name="connsiteX19" fmla="*/ 1046280 w 2306734"/>
                <a:gd name="connsiteY19" fmla="*/ 1220240 h 2545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06734" h="2545135">
                  <a:moveTo>
                    <a:pt x="1150510" y="0"/>
                  </a:moveTo>
                  <a:lnTo>
                    <a:pt x="1257994" y="0"/>
                  </a:lnTo>
                  <a:lnTo>
                    <a:pt x="1369590" y="1306465"/>
                  </a:lnTo>
                  <a:lnTo>
                    <a:pt x="1407581" y="1350335"/>
                  </a:lnTo>
                  <a:cubicBezTo>
                    <a:pt x="1543841" y="1383039"/>
                    <a:pt x="1561230" y="1415744"/>
                    <a:pt x="1624338" y="1503312"/>
                  </a:cubicBezTo>
                  <a:cubicBezTo>
                    <a:pt x="1657942" y="1489486"/>
                    <a:pt x="1694771" y="1482313"/>
                    <a:pt x="1733275" y="1482313"/>
                  </a:cubicBezTo>
                  <a:cubicBezTo>
                    <a:pt x="1763818" y="1482313"/>
                    <a:pt x="1793307" y="1486827"/>
                    <a:pt x="1820687" y="1496631"/>
                  </a:cubicBezTo>
                  <a:cubicBezTo>
                    <a:pt x="1857174" y="1371843"/>
                    <a:pt x="1972797" y="1281367"/>
                    <a:pt x="2109550" y="1281367"/>
                  </a:cubicBezTo>
                  <a:cubicBezTo>
                    <a:pt x="2185561" y="1281367"/>
                    <a:pt x="2255041" y="1309319"/>
                    <a:pt x="2306734" y="1357093"/>
                  </a:cubicBezTo>
                  <a:lnTo>
                    <a:pt x="2306734" y="2545135"/>
                  </a:lnTo>
                  <a:lnTo>
                    <a:pt x="0" y="2545135"/>
                  </a:lnTo>
                  <a:lnTo>
                    <a:pt x="0" y="1864764"/>
                  </a:lnTo>
                  <a:cubicBezTo>
                    <a:pt x="54196" y="1811523"/>
                    <a:pt x="128658" y="1778935"/>
                    <a:pt x="210730" y="1778935"/>
                  </a:cubicBezTo>
                  <a:cubicBezTo>
                    <a:pt x="259882" y="1778935"/>
                    <a:pt x="306307" y="1790624"/>
                    <a:pt x="346789" y="1812526"/>
                  </a:cubicBezTo>
                  <a:cubicBezTo>
                    <a:pt x="369874" y="1713549"/>
                    <a:pt x="443556" y="1634731"/>
                    <a:pt x="539025" y="1602716"/>
                  </a:cubicBezTo>
                  <a:cubicBezTo>
                    <a:pt x="564520" y="1461492"/>
                    <a:pt x="688206" y="1354583"/>
                    <a:pt x="836862" y="1354583"/>
                  </a:cubicBezTo>
                  <a:lnTo>
                    <a:pt x="861940" y="1358186"/>
                  </a:lnTo>
                  <a:lnTo>
                    <a:pt x="866201" y="1350335"/>
                  </a:lnTo>
                  <a:cubicBezTo>
                    <a:pt x="895533" y="1306918"/>
                    <a:pt x="935036" y="1270937"/>
                    <a:pt x="981290" y="1245810"/>
                  </a:cubicBezTo>
                  <a:lnTo>
                    <a:pt x="1046280" y="122024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21" name="Oval 17">
              <a:extLst>
                <a:ext uri="{FF2B5EF4-FFF2-40B4-BE49-F238E27FC236}">
                  <a16:creationId xmlns:a16="http://schemas.microsoft.com/office/drawing/2014/main" id="{E7FBF37F-DB47-4730-A1A5-3A3AAAD33BE2}"/>
                </a:ext>
              </a:extLst>
            </p:cNvPr>
            <p:cNvSpPr/>
            <p:nvPr/>
          </p:nvSpPr>
          <p:spPr>
            <a:xfrm>
              <a:off x="9854521" y="2313703"/>
              <a:ext cx="1080103" cy="1777970"/>
            </a:xfrm>
            <a:custGeom>
              <a:avLst/>
              <a:gdLst>
                <a:gd name="connsiteX0" fmla="*/ 1355591 w 2487611"/>
                <a:gd name="connsiteY0" fmla="*/ 3081285 h 4007282"/>
                <a:gd name="connsiteX1" fmla="*/ 1668701 w 2487611"/>
                <a:gd name="connsiteY1" fmla="*/ 3381869 h 4007282"/>
                <a:gd name="connsiteX2" fmla="*/ 1698103 w 2487611"/>
                <a:gd name="connsiteY2" fmla="*/ 3725512 h 4007282"/>
                <a:gd name="connsiteX3" fmla="*/ 1503571 w 2487611"/>
                <a:gd name="connsiteY3" fmla="*/ 3508020 h 4007282"/>
                <a:gd name="connsiteX4" fmla="*/ 1461585 w 2487611"/>
                <a:gd name="connsiteY4" fmla="*/ 3721761 h 4007282"/>
                <a:gd name="connsiteX5" fmla="*/ 1244671 w 2487611"/>
                <a:gd name="connsiteY5" fmla="*/ 4007282 h 4007282"/>
                <a:gd name="connsiteX6" fmla="*/ 1079392 w 2487611"/>
                <a:gd name="connsiteY6" fmla="*/ 3701523 h 4007282"/>
                <a:gd name="connsiteX7" fmla="*/ 987763 w 2487611"/>
                <a:gd name="connsiteY7" fmla="*/ 3569325 h 4007282"/>
                <a:gd name="connsiteX8" fmla="*/ 854400 w 2487611"/>
                <a:gd name="connsiteY8" fmla="*/ 3636047 h 4007282"/>
                <a:gd name="connsiteX9" fmla="*/ 869102 w 2487611"/>
                <a:gd name="connsiteY9" fmla="*/ 3312632 h 4007282"/>
                <a:gd name="connsiteX10" fmla="*/ 1052587 w 2487611"/>
                <a:gd name="connsiteY10" fmla="*/ 3115087 h 4007282"/>
                <a:gd name="connsiteX11" fmla="*/ 1019981 w 2487611"/>
                <a:gd name="connsiteY11" fmla="*/ 3159110 h 4007282"/>
                <a:gd name="connsiteX12" fmla="*/ 1012121 w 2487611"/>
                <a:gd name="connsiteY12" fmla="*/ 3332027 h 4007282"/>
                <a:gd name="connsiteX13" fmla="*/ 1083424 w 2487611"/>
                <a:gd name="connsiteY13" fmla="*/ 3296354 h 4007282"/>
                <a:gd name="connsiteX14" fmla="*/ 1132416 w 2487611"/>
                <a:gd name="connsiteY14" fmla="*/ 3367034 h 4007282"/>
                <a:gd name="connsiteX15" fmla="*/ 1220783 w 2487611"/>
                <a:gd name="connsiteY15" fmla="*/ 3530511 h 4007282"/>
                <a:gd name="connsiteX16" fmla="*/ 1336759 w 2487611"/>
                <a:gd name="connsiteY16" fmla="*/ 3377854 h 4007282"/>
                <a:gd name="connsiteX17" fmla="*/ 1359207 w 2487611"/>
                <a:gd name="connsiteY17" fmla="*/ 3263575 h 4007282"/>
                <a:gd name="connsiteX18" fmla="*/ 1463216 w 2487611"/>
                <a:gd name="connsiteY18" fmla="*/ 3379859 h 4007282"/>
                <a:gd name="connsiteX19" fmla="*/ 1447496 w 2487611"/>
                <a:gd name="connsiteY19" fmla="*/ 3196127 h 4007282"/>
                <a:gd name="connsiteX20" fmla="*/ 1355591 w 2487611"/>
                <a:gd name="connsiteY20" fmla="*/ 3081285 h 4007282"/>
                <a:gd name="connsiteX21" fmla="*/ 803026 w 2487611"/>
                <a:gd name="connsiteY21" fmla="*/ 2773720 h 4007282"/>
                <a:gd name="connsiteX22" fmla="*/ 1689473 w 2487611"/>
                <a:gd name="connsiteY22" fmla="*/ 2773720 h 4007282"/>
                <a:gd name="connsiteX23" fmla="*/ 1482985 w 2487611"/>
                <a:gd name="connsiteY23" fmla="*/ 3053768 h 4007282"/>
                <a:gd name="connsiteX24" fmla="*/ 1009514 w 2487611"/>
                <a:gd name="connsiteY24" fmla="*/ 3053768 h 4007282"/>
                <a:gd name="connsiteX25" fmla="*/ 803026 w 2487611"/>
                <a:gd name="connsiteY25" fmla="*/ 2773720 h 4007282"/>
                <a:gd name="connsiteX26" fmla="*/ 1246249 w 2487611"/>
                <a:gd name="connsiteY26" fmla="*/ 1473655 h 4007282"/>
                <a:gd name="connsiteX27" fmla="*/ 1346518 w 2487611"/>
                <a:gd name="connsiteY27" fmla="*/ 1573924 h 4007282"/>
                <a:gd name="connsiteX28" fmla="*/ 1246249 w 2487611"/>
                <a:gd name="connsiteY28" fmla="*/ 1674193 h 4007282"/>
                <a:gd name="connsiteX29" fmla="*/ 1145980 w 2487611"/>
                <a:gd name="connsiteY29" fmla="*/ 1573924 h 4007282"/>
                <a:gd name="connsiteX30" fmla="*/ 1246249 w 2487611"/>
                <a:gd name="connsiteY30" fmla="*/ 1473655 h 4007282"/>
                <a:gd name="connsiteX31" fmla="*/ 1246249 w 2487611"/>
                <a:gd name="connsiteY31" fmla="*/ 1404149 h 4007282"/>
                <a:gd name="connsiteX32" fmla="*/ 1076474 w 2487611"/>
                <a:gd name="connsiteY32" fmla="*/ 1573924 h 4007282"/>
                <a:gd name="connsiteX33" fmla="*/ 1246249 w 2487611"/>
                <a:gd name="connsiteY33" fmla="*/ 1743699 h 4007282"/>
                <a:gd name="connsiteX34" fmla="*/ 1416024 w 2487611"/>
                <a:gd name="connsiteY34" fmla="*/ 1573924 h 4007282"/>
                <a:gd name="connsiteX35" fmla="*/ 1246249 w 2487611"/>
                <a:gd name="connsiteY35" fmla="*/ 1404149 h 4007282"/>
                <a:gd name="connsiteX36" fmla="*/ 1246249 w 2487611"/>
                <a:gd name="connsiteY36" fmla="*/ 650779 h 4007282"/>
                <a:gd name="connsiteX37" fmla="*/ 1446787 w 2487611"/>
                <a:gd name="connsiteY37" fmla="*/ 851317 h 4007282"/>
                <a:gd name="connsiteX38" fmla="*/ 1246249 w 2487611"/>
                <a:gd name="connsiteY38" fmla="*/ 1051855 h 4007282"/>
                <a:gd name="connsiteX39" fmla="*/ 1045711 w 2487611"/>
                <a:gd name="connsiteY39" fmla="*/ 851317 h 4007282"/>
                <a:gd name="connsiteX40" fmla="*/ 1246249 w 2487611"/>
                <a:gd name="connsiteY40" fmla="*/ 650779 h 4007282"/>
                <a:gd name="connsiteX41" fmla="*/ 1246249 w 2487611"/>
                <a:gd name="connsiteY41" fmla="*/ 511767 h 4007282"/>
                <a:gd name="connsiteX42" fmla="*/ 906699 w 2487611"/>
                <a:gd name="connsiteY42" fmla="*/ 851317 h 4007282"/>
                <a:gd name="connsiteX43" fmla="*/ 1246249 w 2487611"/>
                <a:gd name="connsiteY43" fmla="*/ 1190867 h 4007282"/>
                <a:gd name="connsiteX44" fmla="*/ 1585799 w 2487611"/>
                <a:gd name="connsiteY44" fmla="*/ 851317 h 4007282"/>
                <a:gd name="connsiteX45" fmla="*/ 1246249 w 2487611"/>
                <a:gd name="connsiteY45" fmla="*/ 511767 h 4007282"/>
                <a:gd name="connsiteX46" fmla="*/ 1236486 w 2487611"/>
                <a:gd name="connsiteY46" fmla="*/ 0 h 4007282"/>
                <a:gd name="connsiteX47" fmla="*/ 1243449 w 2487611"/>
                <a:gd name="connsiteY47" fmla="*/ 468 h 4007282"/>
                <a:gd name="connsiteX48" fmla="*/ 1250411 w 2487611"/>
                <a:gd name="connsiteY48" fmla="*/ 0 h 4007282"/>
                <a:gd name="connsiteX49" fmla="*/ 1891856 w 2487611"/>
                <a:gd name="connsiteY49" fmla="*/ 602756 h 4007282"/>
                <a:gd name="connsiteX50" fmla="*/ 2096831 w 2487611"/>
                <a:gd name="connsiteY50" fmla="*/ 1442023 h 4007282"/>
                <a:gd name="connsiteX51" fmla="*/ 2003408 w 2487611"/>
                <a:gd name="connsiteY51" fmla="*/ 1943608 h 4007282"/>
                <a:gd name="connsiteX52" fmla="*/ 2224895 w 2487611"/>
                <a:gd name="connsiteY52" fmla="*/ 2078968 h 4007282"/>
                <a:gd name="connsiteX53" fmla="*/ 2487611 w 2487611"/>
                <a:gd name="connsiteY53" fmla="*/ 2809123 h 4007282"/>
                <a:gd name="connsiteX54" fmla="*/ 1777602 w 2487611"/>
                <a:gd name="connsiteY54" fmla="*/ 2545137 h 4007282"/>
                <a:gd name="connsiteX55" fmla="*/ 1697050 w 2487611"/>
                <a:gd name="connsiteY55" fmla="*/ 2693117 h 4007282"/>
                <a:gd name="connsiteX56" fmla="*/ 789847 w 2487611"/>
                <a:gd name="connsiteY56" fmla="*/ 2693117 h 4007282"/>
                <a:gd name="connsiteX57" fmla="*/ 709405 w 2487611"/>
                <a:gd name="connsiteY57" fmla="*/ 2545362 h 4007282"/>
                <a:gd name="connsiteX58" fmla="*/ 0 w 2487611"/>
                <a:gd name="connsiteY58" fmla="*/ 2809123 h 4007282"/>
                <a:gd name="connsiteX59" fmla="*/ 262716 w 2487611"/>
                <a:gd name="connsiteY59" fmla="*/ 2078968 h 4007282"/>
                <a:gd name="connsiteX60" fmla="*/ 483603 w 2487611"/>
                <a:gd name="connsiteY60" fmla="*/ 1943974 h 4007282"/>
                <a:gd name="connsiteX61" fmla="*/ 390066 w 2487611"/>
                <a:gd name="connsiteY61" fmla="*/ 1442023 h 4007282"/>
                <a:gd name="connsiteX62" fmla="*/ 595041 w 2487611"/>
                <a:gd name="connsiteY62" fmla="*/ 602756 h 4007282"/>
                <a:gd name="connsiteX63" fmla="*/ 1236486 w 2487611"/>
                <a:gd name="connsiteY63" fmla="*/ 0 h 4007282"/>
                <a:gd name="connsiteX0" fmla="*/ 1355591 w 2487611"/>
                <a:gd name="connsiteY0" fmla="*/ 3081285 h 4007282"/>
                <a:gd name="connsiteX1" fmla="*/ 1668701 w 2487611"/>
                <a:gd name="connsiteY1" fmla="*/ 3381869 h 4007282"/>
                <a:gd name="connsiteX2" fmla="*/ 1698103 w 2487611"/>
                <a:gd name="connsiteY2" fmla="*/ 3725512 h 4007282"/>
                <a:gd name="connsiteX3" fmla="*/ 1503571 w 2487611"/>
                <a:gd name="connsiteY3" fmla="*/ 3508020 h 4007282"/>
                <a:gd name="connsiteX4" fmla="*/ 1461585 w 2487611"/>
                <a:gd name="connsiteY4" fmla="*/ 3721761 h 4007282"/>
                <a:gd name="connsiteX5" fmla="*/ 1244671 w 2487611"/>
                <a:gd name="connsiteY5" fmla="*/ 4007282 h 4007282"/>
                <a:gd name="connsiteX6" fmla="*/ 1079392 w 2487611"/>
                <a:gd name="connsiteY6" fmla="*/ 3701523 h 4007282"/>
                <a:gd name="connsiteX7" fmla="*/ 987763 w 2487611"/>
                <a:gd name="connsiteY7" fmla="*/ 3569325 h 4007282"/>
                <a:gd name="connsiteX8" fmla="*/ 854400 w 2487611"/>
                <a:gd name="connsiteY8" fmla="*/ 3636047 h 4007282"/>
                <a:gd name="connsiteX9" fmla="*/ 869102 w 2487611"/>
                <a:gd name="connsiteY9" fmla="*/ 3312632 h 4007282"/>
                <a:gd name="connsiteX10" fmla="*/ 1052587 w 2487611"/>
                <a:gd name="connsiteY10" fmla="*/ 3115087 h 4007282"/>
                <a:gd name="connsiteX11" fmla="*/ 1019981 w 2487611"/>
                <a:gd name="connsiteY11" fmla="*/ 3159110 h 4007282"/>
                <a:gd name="connsiteX12" fmla="*/ 1012121 w 2487611"/>
                <a:gd name="connsiteY12" fmla="*/ 3332027 h 4007282"/>
                <a:gd name="connsiteX13" fmla="*/ 1083424 w 2487611"/>
                <a:gd name="connsiteY13" fmla="*/ 3296354 h 4007282"/>
                <a:gd name="connsiteX14" fmla="*/ 1132416 w 2487611"/>
                <a:gd name="connsiteY14" fmla="*/ 3367034 h 4007282"/>
                <a:gd name="connsiteX15" fmla="*/ 1220783 w 2487611"/>
                <a:gd name="connsiteY15" fmla="*/ 3530511 h 4007282"/>
                <a:gd name="connsiteX16" fmla="*/ 1336759 w 2487611"/>
                <a:gd name="connsiteY16" fmla="*/ 3377854 h 4007282"/>
                <a:gd name="connsiteX17" fmla="*/ 1359207 w 2487611"/>
                <a:gd name="connsiteY17" fmla="*/ 3263575 h 4007282"/>
                <a:gd name="connsiteX18" fmla="*/ 1463216 w 2487611"/>
                <a:gd name="connsiteY18" fmla="*/ 3379859 h 4007282"/>
                <a:gd name="connsiteX19" fmla="*/ 1447496 w 2487611"/>
                <a:gd name="connsiteY19" fmla="*/ 3196127 h 4007282"/>
                <a:gd name="connsiteX20" fmla="*/ 1355591 w 2487611"/>
                <a:gd name="connsiteY20" fmla="*/ 3081285 h 4007282"/>
                <a:gd name="connsiteX21" fmla="*/ 803026 w 2487611"/>
                <a:gd name="connsiteY21" fmla="*/ 2773720 h 4007282"/>
                <a:gd name="connsiteX22" fmla="*/ 1689473 w 2487611"/>
                <a:gd name="connsiteY22" fmla="*/ 2773720 h 4007282"/>
                <a:gd name="connsiteX23" fmla="*/ 1482985 w 2487611"/>
                <a:gd name="connsiteY23" fmla="*/ 3053768 h 4007282"/>
                <a:gd name="connsiteX24" fmla="*/ 1009514 w 2487611"/>
                <a:gd name="connsiteY24" fmla="*/ 3053768 h 4007282"/>
                <a:gd name="connsiteX25" fmla="*/ 803026 w 2487611"/>
                <a:gd name="connsiteY25" fmla="*/ 2773720 h 4007282"/>
                <a:gd name="connsiteX26" fmla="*/ 1246249 w 2487611"/>
                <a:gd name="connsiteY26" fmla="*/ 1473655 h 4007282"/>
                <a:gd name="connsiteX27" fmla="*/ 1346518 w 2487611"/>
                <a:gd name="connsiteY27" fmla="*/ 1573924 h 4007282"/>
                <a:gd name="connsiteX28" fmla="*/ 1246249 w 2487611"/>
                <a:gd name="connsiteY28" fmla="*/ 1674193 h 4007282"/>
                <a:gd name="connsiteX29" fmla="*/ 1145980 w 2487611"/>
                <a:gd name="connsiteY29" fmla="*/ 1573924 h 4007282"/>
                <a:gd name="connsiteX30" fmla="*/ 1246249 w 2487611"/>
                <a:gd name="connsiteY30" fmla="*/ 1473655 h 4007282"/>
                <a:gd name="connsiteX31" fmla="*/ 1246249 w 2487611"/>
                <a:gd name="connsiteY31" fmla="*/ 1404149 h 4007282"/>
                <a:gd name="connsiteX32" fmla="*/ 1076474 w 2487611"/>
                <a:gd name="connsiteY32" fmla="*/ 1573924 h 4007282"/>
                <a:gd name="connsiteX33" fmla="*/ 1246249 w 2487611"/>
                <a:gd name="connsiteY33" fmla="*/ 1743699 h 4007282"/>
                <a:gd name="connsiteX34" fmla="*/ 1416024 w 2487611"/>
                <a:gd name="connsiteY34" fmla="*/ 1573924 h 4007282"/>
                <a:gd name="connsiteX35" fmla="*/ 1246249 w 2487611"/>
                <a:gd name="connsiteY35" fmla="*/ 1404149 h 4007282"/>
                <a:gd name="connsiteX36" fmla="*/ 1246249 w 2487611"/>
                <a:gd name="connsiteY36" fmla="*/ 650779 h 4007282"/>
                <a:gd name="connsiteX37" fmla="*/ 1446787 w 2487611"/>
                <a:gd name="connsiteY37" fmla="*/ 851317 h 4007282"/>
                <a:gd name="connsiteX38" fmla="*/ 1246249 w 2487611"/>
                <a:gd name="connsiteY38" fmla="*/ 1051855 h 4007282"/>
                <a:gd name="connsiteX39" fmla="*/ 1045711 w 2487611"/>
                <a:gd name="connsiteY39" fmla="*/ 851317 h 4007282"/>
                <a:gd name="connsiteX40" fmla="*/ 1246249 w 2487611"/>
                <a:gd name="connsiteY40" fmla="*/ 650779 h 4007282"/>
                <a:gd name="connsiteX41" fmla="*/ 1246249 w 2487611"/>
                <a:gd name="connsiteY41" fmla="*/ 511767 h 4007282"/>
                <a:gd name="connsiteX42" fmla="*/ 906699 w 2487611"/>
                <a:gd name="connsiteY42" fmla="*/ 851317 h 4007282"/>
                <a:gd name="connsiteX43" fmla="*/ 1246249 w 2487611"/>
                <a:gd name="connsiteY43" fmla="*/ 1190867 h 4007282"/>
                <a:gd name="connsiteX44" fmla="*/ 1585799 w 2487611"/>
                <a:gd name="connsiteY44" fmla="*/ 851317 h 4007282"/>
                <a:gd name="connsiteX45" fmla="*/ 1246249 w 2487611"/>
                <a:gd name="connsiteY45" fmla="*/ 511767 h 4007282"/>
                <a:gd name="connsiteX46" fmla="*/ 1236486 w 2487611"/>
                <a:gd name="connsiteY46" fmla="*/ 0 h 4007282"/>
                <a:gd name="connsiteX47" fmla="*/ 1243449 w 2487611"/>
                <a:gd name="connsiteY47" fmla="*/ 468 h 4007282"/>
                <a:gd name="connsiteX48" fmla="*/ 1250411 w 2487611"/>
                <a:gd name="connsiteY48" fmla="*/ 0 h 4007282"/>
                <a:gd name="connsiteX49" fmla="*/ 1891856 w 2487611"/>
                <a:gd name="connsiteY49" fmla="*/ 602756 h 4007282"/>
                <a:gd name="connsiteX50" fmla="*/ 2096831 w 2487611"/>
                <a:gd name="connsiteY50" fmla="*/ 1442023 h 4007282"/>
                <a:gd name="connsiteX51" fmla="*/ 2003408 w 2487611"/>
                <a:gd name="connsiteY51" fmla="*/ 1943608 h 4007282"/>
                <a:gd name="connsiteX52" fmla="*/ 2224895 w 2487611"/>
                <a:gd name="connsiteY52" fmla="*/ 2078968 h 4007282"/>
                <a:gd name="connsiteX53" fmla="*/ 2487611 w 2487611"/>
                <a:gd name="connsiteY53" fmla="*/ 2809123 h 4007282"/>
                <a:gd name="connsiteX54" fmla="*/ 1777602 w 2487611"/>
                <a:gd name="connsiteY54" fmla="*/ 2545137 h 4007282"/>
                <a:gd name="connsiteX55" fmla="*/ 1697050 w 2487611"/>
                <a:gd name="connsiteY55" fmla="*/ 2693117 h 4007282"/>
                <a:gd name="connsiteX56" fmla="*/ 789847 w 2487611"/>
                <a:gd name="connsiteY56" fmla="*/ 2693117 h 4007282"/>
                <a:gd name="connsiteX57" fmla="*/ 709405 w 2487611"/>
                <a:gd name="connsiteY57" fmla="*/ 2545362 h 4007282"/>
                <a:gd name="connsiteX58" fmla="*/ 0 w 2487611"/>
                <a:gd name="connsiteY58" fmla="*/ 2809123 h 4007282"/>
                <a:gd name="connsiteX59" fmla="*/ 262716 w 2487611"/>
                <a:gd name="connsiteY59" fmla="*/ 2078968 h 4007282"/>
                <a:gd name="connsiteX60" fmla="*/ 483603 w 2487611"/>
                <a:gd name="connsiteY60" fmla="*/ 1943974 h 4007282"/>
                <a:gd name="connsiteX61" fmla="*/ 390066 w 2487611"/>
                <a:gd name="connsiteY61" fmla="*/ 1442023 h 4007282"/>
                <a:gd name="connsiteX62" fmla="*/ 595041 w 2487611"/>
                <a:gd name="connsiteY62" fmla="*/ 602756 h 4007282"/>
                <a:gd name="connsiteX63" fmla="*/ 1236486 w 2487611"/>
                <a:gd name="connsiteY63" fmla="*/ 0 h 4007282"/>
                <a:gd name="connsiteX0" fmla="*/ 1355591 w 2487611"/>
                <a:gd name="connsiteY0" fmla="*/ 3182538 h 4108535"/>
                <a:gd name="connsiteX1" fmla="*/ 1668701 w 2487611"/>
                <a:gd name="connsiteY1" fmla="*/ 3483122 h 4108535"/>
                <a:gd name="connsiteX2" fmla="*/ 1698103 w 2487611"/>
                <a:gd name="connsiteY2" fmla="*/ 3826765 h 4108535"/>
                <a:gd name="connsiteX3" fmla="*/ 1503571 w 2487611"/>
                <a:gd name="connsiteY3" fmla="*/ 3609273 h 4108535"/>
                <a:gd name="connsiteX4" fmla="*/ 1461585 w 2487611"/>
                <a:gd name="connsiteY4" fmla="*/ 3823014 h 4108535"/>
                <a:gd name="connsiteX5" fmla="*/ 1244671 w 2487611"/>
                <a:gd name="connsiteY5" fmla="*/ 4108535 h 4108535"/>
                <a:gd name="connsiteX6" fmla="*/ 1079392 w 2487611"/>
                <a:gd name="connsiteY6" fmla="*/ 3802776 h 4108535"/>
                <a:gd name="connsiteX7" fmla="*/ 987763 w 2487611"/>
                <a:gd name="connsiteY7" fmla="*/ 3670578 h 4108535"/>
                <a:gd name="connsiteX8" fmla="*/ 854400 w 2487611"/>
                <a:gd name="connsiteY8" fmla="*/ 3737300 h 4108535"/>
                <a:gd name="connsiteX9" fmla="*/ 869102 w 2487611"/>
                <a:gd name="connsiteY9" fmla="*/ 3413885 h 4108535"/>
                <a:gd name="connsiteX10" fmla="*/ 1052587 w 2487611"/>
                <a:gd name="connsiteY10" fmla="*/ 3216340 h 4108535"/>
                <a:gd name="connsiteX11" fmla="*/ 1019981 w 2487611"/>
                <a:gd name="connsiteY11" fmla="*/ 3260363 h 4108535"/>
                <a:gd name="connsiteX12" fmla="*/ 1012121 w 2487611"/>
                <a:gd name="connsiteY12" fmla="*/ 3433280 h 4108535"/>
                <a:gd name="connsiteX13" fmla="*/ 1083424 w 2487611"/>
                <a:gd name="connsiteY13" fmla="*/ 3397607 h 4108535"/>
                <a:gd name="connsiteX14" fmla="*/ 1132416 w 2487611"/>
                <a:gd name="connsiteY14" fmla="*/ 3468287 h 4108535"/>
                <a:gd name="connsiteX15" fmla="*/ 1220783 w 2487611"/>
                <a:gd name="connsiteY15" fmla="*/ 3631764 h 4108535"/>
                <a:gd name="connsiteX16" fmla="*/ 1336759 w 2487611"/>
                <a:gd name="connsiteY16" fmla="*/ 3479107 h 4108535"/>
                <a:gd name="connsiteX17" fmla="*/ 1359207 w 2487611"/>
                <a:gd name="connsiteY17" fmla="*/ 3364828 h 4108535"/>
                <a:gd name="connsiteX18" fmla="*/ 1463216 w 2487611"/>
                <a:gd name="connsiteY18" fmla="*/ 3481112 h 4108535"/>
                <a:gd name="connsiteX19" fmla="*/ 1447496 w 2487611"/>
                <a:gd name="connsiteY19" fmla="*/ 3297380 h 4108535"/>
                <a:gd name="connsiteX20" fmla="*/ 1355591 w 2487611"/>
                <a:gd name="connsiteY20" fmla="*/ 3182538 h 4108535"/>
                <a:gd name="connsiteX21" fmla="*/ 803026 w 2487611"/>
                <a:gd name="connsiteY21" fmla="*/ 2874973 h 4108535"/>
                <a:gd name="connsiteX22" fmla="*/ 1689473 w 2487611"/>
                <a:gd name="connsiteY22" fmla="*/ 2874973 h 4108535"/>
                <a:gd name="connsiteX23" fmla="*/ 1482985 w 2487611"/>
                <a:gd name="connsiteY23" fmla="*/ 3155021 h 4108535"/>
                <a:gd name="connsiteX24" fmla="*/ 1009514 w 2487611"/>
                <a:gd name="connsiteY24" fmla="*/ 3155021 h 4108535"/>
                <a:gd name="connsiteX25" fmla="*/ 803026 w 2487611"/>
                <a:gd name="connsiteY25" fmla="*/ 2874973 h 4108535"/>
                <a:gd name="connsiteX26" fmla="*/ 1246249 w 2487611"/>
                <a:gd name="connsiteY26" fmla="*/ 1574908 h 4108535"/>
                <a:gd name="connsiteX27" fmla="*/ 1346518 w 2487611"/>
                <a:gd name="connsiteY27" fmla="*/ 1675177 h 4108535"/>
                <a:gd name="connsiteX28" fmla="*/ 1246249 w 2487611"/>
                <a:gd name="connsiteY28" fmla="*/ 1775446 h 4108535"/>
                <a:gd name="connsiteX29" fmla="*/ 1145980 w 2487611"/>
                <a:gd name="connsiteY29" fmla="*/ 1675177 h 4108535"/>
                <a:gd name="connsiteX30" fmla="*/ 1246249 w 2487611"/>
                <a:gd name="connsiteY30" fmla="*/ 1574908 h 4108535"/>
                <a:gd name="connsiteX31" fmla="*/ 1246249 w 2487611"/>
                <a:gd name="connsiteY31" fmla="*/ 1505402 h 4108535"/>
                <a:gd name="connsiteX32" fmla="*/ 1076474 w 2487611"/>
                <a:gd name="connsiteY32" fmla="*/ 1675177 h 4108535"/>
                <a:gd name="connsiteX33" fmla="*/ 1246249 w 2487611"/>
                <a:gd name="connsiteY33" fmla="*/ 1844952 h 4108535"/>
                <a:gd name="connsiteX34" fmla="*/ 1416024 w 2487611"/>
                <a:gd name="connsiteY34" fmla="*/ 1675177 h 4108535"/>
                <a:gd name="connsiteX35" fmla="*/ 1246249 w 2487611"/>
                <a:gd name="connsiteY35" fmla="*/ 1505402 h 4108535"/>
                <a:gd name="connsiteX36" fmla="*/ 1246249 w 2487611"/>
                <a:gd name="connsiteY36" fmla="*/ 752032 h 4108535"/>
                <a:gd name="connsiteX37" fmla="*/ 1446787 w 2487611"/>
                <a:gd name="connsiteY37" fmla="*/ 952570 h 4108535"/>
                <a:gd name="connsiteX38" fmla="*/ 1246249 w 2487611"/>
                <a:gd name="connsiteY38" fmla="*/ 1153108 h 4108535"/>
                <a:gd name="connsiteX39" fmla="*/ 1045711 w 2487611"/>
                <a:gd name="connsiteY39" fmla="*/ 952570 h 4108535"/>
                <a:gd name="connsiteX40" fmla="*/ 1246249 w 2487611"/>
                <a:gd name="connsiteY40" fmla="*/ 752032 h 4108535"/>
                <a:gd name="connsiteX41" fmla="*/ 1246249 w 2487611"/>
                <a:gd name="connsiteY41" fmla="*/ 613020 h 4108535"/>
                <a:gd name="connsiteX42" fmla="*/ 906699 w 2487611"/>
                <a:gd name="connsiteY42" fmla="*/ 952570 h 4108535"/>
                <a:gd name="connsiteX43" fmla="*/ 1246249 w 2487611"/>
                <a:gd name="connsiteY43" fmla="*/ 1292120 h 4108535"/>
                <a:gd name="connsiteX44" fmla="*/ 1585799 w 2487611"/>
                <a:gd name="connsiteY44" fmla="*/ 952570 h 4108535"/>
                <a:gd name="connsiteX45" fmla="*/ 1246249 w 2487611"/>
                <a:gd name="connsiteY45" fmla="*/ 613020 h 4108535"/>
                <a:gd name="connsiteX46" fmla="*/ 1247310 w 2487611"/>
                <a:gd name="connsiteY46" fmla="*/ 0 h 4108535"/>
                <a:gd name="connsiteX47" fmla="*/ 1243449 w 2487611"/>
                <a:gd name="connsiteY47" fmla="*/ 101721 h 4108535"/>
                <a:gd name="connsiteX48" fmla="*/ 1250411 w 2487611"/>
                <a:gd name="connsiteY48" fmla="*/ 101253 h 4108535"/>
                <a:gd name="connsiteX49" fmla="*/ 1891856 w 2487611"/>
                <a:gd name="connsiteY49" fmla="*/ 704009 h 4108535"/>
                <a:gd name="connsiteX50" fmla="*/ 2096831 w 2487611"/>
                <a:gd name="connsiteY50" fmla="*/ 1543276 h 4108535"/>
                <a:gd name="connsiteX51" fmla="*/ 2003408 w 2487611"/>
                <a:gd name="connsiteY51" fmla="*/ 2044861 h 4108535"/>
                <a:gd name="connsiteX52" fmla="*/ 2224895 w 2487611"/>
                <a:gd name="connsiteY52" fmla="*/ 2180221 h 4108535"/>
                <a:gd name="connsiteX53" fmla="*/ 2487611 w 2487611"/>
                <a:gd name="connsiteY53" fmla="*/ 2910376 h 4108535"/>
                <a:gd name="connsiteX54" fmla="*/ 1777602 w 2487611"/>
                <a:gd name="connsiteY54" fmla="*/ 2646390 h 4108535"/>
                <a:gd name="connsiteX55" fmla="*/ 1697050 w 2487611"/>
                <a:gd name="connsiteY55" fmla="*/ 2794370 h 4108535"/>
                <a:gd name="connsiteX56" fmla="*/ 789847 w 2487611"/>
                <a:gd name="connsiteY56" fmla="*/ 2794370 h 4108535"/>
                <a:gd name="connsiteX57" fmla="*/ 709405 w 2487611"/>
                <a:gd name="connsiteY57" fmla="*/ 2646615 h 4108535"/>
                <a:gd name="connsiteX58" fmla="*/ 0 w 2487611"/>
                <a:gd name="connsiteY58" fmla="*/ 2910376 h 4108535"/>
                <a:gd name="connsiteX59" fmla="*/ 262716 w 2487611"/>
                <a:gd name="connsiteY59" fmla="*/ 2180221 h 4108535"/>
                <a:gd name="connsiteX60" fmla="*/ 483603 w 2487611"/>
                <a:gd name="connsiteY60" fmla="*/ 2045227 h 4108535"/>
                <a:gd name="connsiteX61" fmla="*/ 390066 w 2487611"/>
                <a:gd name="connsiteY61" fmla="*/ 1543276 h 4108535"/>
                <a:gd name="connsiteX62" fmla="*/ 595041 w 2487611"/>
                <a:gd name="connsiteY62" fmla="*/ 704009 h 4108535"/>
                <a:gd name="connsiteX63" fmla="*/ 1247310 w 2487611"/>
                <a:gd name="connsiteY63" fmla="*/ 0 h 4108535"/>
                <a:gd name="connsiteX0" fmla="*/ 1355591 w 2487611"/>
                <a:gd name="connsiteY0" fmla="*/ 3182538 h 4108535"/>
                <a:gd name="connsiteX1" fmla="*/ 1668701 w 2487611"/>
                <a:gd name="connsiteY1" fmla="*/ 3483122 h 4108535"/>
                <a:gd name="connsiteX2" fmla="*/ 1698103 w 2487611"/>
                <a:gd name="connsiteY2" fmla="*/ 3826765 h 4108535"/>
                <a:gd name="connsiteX3" fmla="*/ 1503571 w 2487611"/>
                <a:gd name="connsiteY3" fmla="*/ 3609273 h 4108535"/>
                <a:gd name="connsiteX4" fmla="*/ 1461585 w 2487611"/>
                <a:gd name="connsiteY4" fmla="*/ 3823014 h 4108535"/>
                <a:gd name="connsiteX5" fmla="*/ 1244671 w 2487611"/>
                <a:gd name="connsiteY5" fmla="*/ 4108535 h 4108535"/>
                <a:gd name="connsiteX6" fmla="*/ 1079392 w 2487611"/>
                <a:gd name="connsiteY6" fmla="*/ 3802776 h 4108535"/>
                <a:gd name="connsiteX7" fmla="*/ 987763 w 2487611"/>
                <a:gd name="connsiteY7" fmla="*/ 3670578 h 4108535"/>
                <a:gd name="connsiteX8" fmla="*/ 854400 w 2487611"/>
                <a:gd name="connsiteY8" fmla="*/ 3737300 h 4108535"/>
                <a:gd name="connsiteX9" fmla="*/ 869102 w 2487611"/>
                <a:gd name="connsiteY9" fmla="*/ 3413885 h 4108535"/>
                <a:gd name="connsiteX10" fmla="*/ 1052587 w 2487611"/>
                <a:gd name="connsiteY10" fmla="*/ 3216340 h 4108535"/>
                <a:gd name="connsiteX11" fmla="*/ 1019981 w 2487611"/>
                <a:gd name="connsiteY11" fmla="*/ 3260363 h 4108535"/>
                <a:gd name="connsiteX12" fmla="*/ 1012121 w 2487611"/>
                <a:gd name="connsiteY12" fmla="*/ 3433280 h 4108535"/>
                <a:gd name="connsiteX13" fmla="*/ 1083424 w 2487611"/>
                <a:gd name="connsiteY13" fmla="*/ 3397607 h 4108535"/>
                <a:gd name="connsiteX14" fmla="*/ 1132416 w 2487611"/>
                <a:gd name="connsiteY14" fmla="*/ 3468287 h 4108535"/>
                <a:gd name="connsiteX15" fmla="*/ 1220783 w 2487611"/>
                <a:gd name="connsiteY15" fmla="*/ 3631764 h 4108535"/>
                <a:gd name="connsiteX16" fmla="*/ 1336759 w 2487611"/>
                <a:gd name="connsiteY16" fmla="*/ 3479107 h 4108535"/>
                <a:gd name="connsiteX17" fmla="*/ 1359207 w 2487611"/>
                <a:gd name="connsiteY17" fmla="*/ 3364828 h 4108535"/>
                <a:gd name="connsiteX18" fmla="*/ 1463216 w 2487611"/>
                <a:gd name="connsiteY18" fmla="*/ 3481112 h 4108535"/>
                <a:gd name="connsiteX19" fmla="*/ 1447496 w 2487611"/>
                <a:gd name="connsiteY19" fmla="*/ 3297380 h 4108535"/>
                <a:gd name="connsiteX20" fmla="*/ 1355591 w 2487611"/>
                <a:gd name="connsiteY20" fmla="*/ 3182538 h 4108535"/>
                <a:gd name="connsiteX21" fmla="*/ 803026 w 2487611"/>
                <a:gd name="connsiteY21" fmla="*/ 2874973 h 4108535"/>
                <a:gd name="connsiteX22" fmla="*/ 1689473 w 2487611"/>
                <a:gd name="connsiteY22" fmla="*/ 2874973 h 4108535"/>
                <a:gd name="connsiteX23" fmla="*/ 1482985 w 2487611"/>
                <a:gd name="connsiteY23" fmla="*/ 3155021 h 4108535"/>
                <a:gd name="connsiteX24" fmla="*/ 1009514 w 2487611"/>
                <a:gd name="connsiteY24" fmla="*/ 3155021 h 4108535"/>
                <a:gd name="connsiteX25" fmla="*/ 803026 w 2487611"/>
                <a:gd name="connsiteY25" fmla="*/ 2874973 h 4108535"/>
                <a:gd name="connsiteX26" fmla="*/ 1246249 w 2487611"/>
                <a:gd name="connsiteY26" fmla="*/ 1574908 h 4108535"/>
                <a:gd name="connsiteX27" fmla="*/ 1346518 w 2487611"/>
                <a:gd name="connsiteY27" fmla="*/ 1675177 h 4108535"/>
                <a:gd name="connsiteX28" fmla="*/ 1246249 w 2487611"/>
                <a:gd name="connsiteY28" fmla="*/ 1775446 h 4108535"/>
                <a:gd name="connsiteX29" fmla="*/ 1145980 w 2487611"/>
                <a:gd name="connsiteY29" fmla="*/ 1675177 h 4108535"/>
                <a:gd name="connsiteX30" fmla="*/ 1246249 w 2487611"/>
                <a:gd name="connsiteY30" fmla="*/ 1574908 h 4108535"/>
                <a:gd name="connsiteX31" fmla="*/ 1246249 w 2487611"/>
                <a:gd name="connsiteY31" fmla="*/ 1505402 h 4108535"/>
                <a:gd name="connsiteX32" fmla="*/ 1076474 w 2487611"/>
                <a:gd name="connsiteY32" fmla="*/ 1675177 h 4108535"/>
                <a:gd name="connsiteX33" fmla="*/ 1246249 w 2487611"/>
                <a:gd name="connsiteY33" fmla="*/ 1844952 h 4108535"/>
                <a:gd name="connsiteX34" fmla="*/ 1416024 w 2487611"/>
                <a:gd name="connsiteY34" fmla="*/ 1675177 h 4108535"/>
                <a:gd name="connsiteX35" fmla="*/ 1246249 w 2487611"/>
                <a:gd name="connsiteY35" fmla="*/ 1505402 h 4108535"/>
                <a:gd name="connsiteX36" fmla="*/ 1246249 w 2487611"/>
                <a:gd name="connsiteY36" fmla="*/ 752032 h 4108535"/>
                <a:gd name="connsiteX37" fmla="*/ 1446787 w 2487611"/>
                <a:gd name="connsiteY37" fmla="*/ 952570 h 4108535"/>
                <a:gd name="connsiteX38" fmla="*/ 1246249 w 2487611"/>
                <a:gd name="connsiteY38" fmla="*/ 1153108 h 4108535"/>
                <a:gd name="connsiteX39" fmla="*/ 1045711 w 2487611"/>
                <a:gd name="connsiteY39" fmla="*/ 952570 h 4108535"/>
                <a:gd name="connsiteX40" fmla="*/ 1246249 w 2487611"/>
                <a:gd name="connsiteY40" fmla="*/ 752032 h 4108535"/>
                <a:gd name="connsiteX41" fmla="*/ 1246249 w 2487611"/>
                <a:gd name="connsiteY41" fmla="*/ 613020 h 4108535"/>
                <a:gd name="connsiteX42" fmla="*/ 906699 w 2487611"/>
                <a:gd name="connsiteY42" fmla="*/ 952570 h 4108535"/>
                <a:gd name="connsiteX43" fmla="*/ 1246249 w 2487611"/>
                <a:gd name="connsiteY43" fmla="*/ 1292120 h 4108535"/>
                <a:gd name="connsiteX44" fmla="*/ 1585799 w 2487611"/>
                <a:gd name="connsiteY44" fmla="*/ 952570 h 4108535"/>
                <a:gd name="connsiteX45" fmla="*/ 1246249 w 2487611"/>
                <a:gd name="connsiteY45" fmla="*/ 613020 h 4108535"/>
                <a:gd name="connsiteX46" fmla="*/ 1247310 w 2487611"/>
                <a:gd name="connsiteY46" fmla="*/ 0 h 4108535"/>
                <a:gd name="connsiteX47" fmla="*/ 1243449 w 2487611"/>
                <a:gd name="connsiteY47" fmla="*/ 101721 h 4108535"/>
                <a:gd name="connsiteX48" fmla="*/ 1258169 w 2487611"/>
                <a:gd name="connsiteY48" fmla="*/ 3411 h 4108535"/>
                <a:gd name="connsiteX49" fmla="*/ 1891856 w 2487611"/>
                <a:gd name="connsiteY49" fmla="*/ 704009 h 4108535"/>
                <a:gd name="connsiteX50" fmla="*/ 2096831 w 2487611"/>
                <a:gd name="connsiteY50" fmla="*/ 1543276 h 4108535"/>
                <a:gd name="connsiteX51" fmla="*/ 2003408 w 2487611"/>
                <a:gd name="connsiteY51" fmla="*/ 2044861 h 4108535"/>
                <a:gd name="connsiteX52" fmla="*/ 2224895 w 2487611"/>
                <a:gd name="connsiteY52" fmla="*/ 2180221 h 4108535"/>
                <a:gd name="connsiteX53" fmla="*/ 2487611 w 2487611"/>
                <a:gd name="connsiteY53" fmla="*/ 2910376 h 4108535"/>
                <a:gd name="connsiteX54" fmla="*/ 1777602 w 2487611"/>
                <a:gd name="connsiteY54" fmla="*/ 2646390 h 4108535"/>
                <a:gd name="connsiteX55" fmla="*/ 1697050 w 2487611"/>
                <a:gd name="connsiteY55" fmla="*/ 2794370 h 4108535"/>
                <a:gd name="connsiteX56" fmla="*/ 789847 w 2487611"/>
                <a:gd name="connsiteY56" fmla="*/ 2794370 h 4108535"/>
                <a:gd name="connsiteX57" fmla="*/ 709405 w 2487611"/>
                <a:gd name="connsiteY57" fmla="*/ 2646615 h 4108535"/>
                <a:gd name="connsiteX58" fmla="*/ 0 w 2487611"/>
                <a:gd name="connsiteY58" fmla="*/ 2910376 h 4108535"/>
                <a:gd name="connsiteX59" fmla="*/ 262716 w 2487611"/>
                <a:gd name="connsiteY59" fmla="*/ 2180221 h 4108535"/>
                <a:gd name="connsiteX60" fmla="*/ 483603 w 2487611"/>
                <a:gd name="connsiteY60" fmla="*/ 2045227 h 4108535"/>
                <a:gd name="connsiteX61" fmla="*/ 390066 w 2487611"/>
                <a:gd name="connsiteY61" fmla="*/ 1543276 h 4108535"/>
                <a:gd name="connsiteX62" fmla="*/ 595041 w 2487611"/>
                <a:gd name="connsiteY62" fmla="*/ 704009 h 4108535"/>
                <a:gd name="connsiteX63" fmla="*/ 1247310 w 2487611"/>
                <a:gd name="connsiteY63" fmla="*/ 0 h 4108535"/>
                <a:gd name="connsiteX0" fmla="*/ 1355591 w 2487611"/>
                <a:gd name="connsiteY0" fmla="*/ 3182538 h 4108535"/>
                <a:gd name="connsiteX1" fmla="*/ 1668701 w 2487611"/>
                <a:gd name="connsiteY1" fmla="*/ 3483122 h 4108535"/>
                <a:gd name="connsiteX2" fmla="*/ 1698103 w 2487611"/>
                <a:gd name="connsiteY2" fmla="*/ 3826765 h 4108535"/>
                <a:gd name="connsiteX3" fmla="*/ 1503571 w 2487611"/>
                <a:gd name="connsiteY3" fmla="*/ 3609273 h 4108535"/>
                <a:gd name="connsiteX4" fmla="*/ 1461585 w 2487611"/>
                <a:gd name="connsiteY4" fmla="*/ 3823014 h 4108535"/>
                <a:gd name="connsiteX5" fmla="*/ 1244671 w 2487611"/>
                <a:gd name="connsiteY5" fmla="*/ 4108535 h 4108535"/>
                <a:gd name="connsiteX6" fmla="*/ 1079392 w 2487611"/>
                <a:gd name="connsiteY6" fmla="*/ 3802776 h 4108535"/>
                <a:gd name="connsiteX7" fmla="*/ 987763 w 2487611"/>
                <a:gd name="connsiteY7" fmla="*/ 3670578 h 4108535"/>
                <a:gd name="connsiteX8" fmla="*/ 854400 w 2487611"/>
                <a:gd name="connsiteY8" fmla="*/ 3737300 h 4108535"/>
                <a:gd name="connsiteX9" fmla="*/ 869102 w 2487611"/>
                <a:gd name="connsiteY9" fmla="*/ 3413885 h 4108535"/>
                <a:gd name="connsiteX10" fmla="*/ 1052587 w 2487611"/>
                <a:gd name="connsiteY10" fmla="*/ 3216340 h 4108535"/>
                <a:gd name="connsiteX11" fmla="*/ 1019981 w 2487611"/>
                <a:gd name="connsiteY11" fmla="*/ 3260363 h 4108535"/>
                <a:gd name="connsiteX12" fmla="*/ 1012121 w 2487611"/>
                <a:gd name="connsiteY12" fmla="*/ 3433280 h 4108535"/>
                <a:gd name="connsiteX13" fmla="*/ 1083424 w 2487611"/>
                <a:gd name="connsiteY13" fmla="*/ 3397607 h 4108535"/>
                <a:gd name="connsiteX14" fmla="*/ 1132416 w 2487611"/>
                <a:gd name="connsiteY14" fmla="*/ 3468287 h 4108535"/>
                <a:gd name="connsiteX15" fmla="*/ 1220783 w 2487611"/>
                <a:gd name="connsiteY15" fmla="*/ 3631764 h 4108535"/>
                <a:gd name="connsiteX16" fmla="*/ 1336759 w 2487611"/>
                <a:gd name="connsiteY16" fmla="*/ 3479107 h 4108535"/>
                <a:gd name="connsiteX17" fmla="*/ 1359207 w 2487611"/>
                <a:gd name="connsiteY17" fmla="*/ 3364828 h 4108535"/>
                <a:gd name="connsiteX18" fmla="*/ 1463216 w 2487611"/>
                <a:gd name="connsiteY18" fmla="*/ 3481112 h 4108535"/>
                <a:gd name="connsiteX19" fmla="*/ 1447496 w 2487611"/>
                <a:gd name="connsiteY19" fmla="*/ 3297380 h 4108535"/>
                <a:gd name="connsiteX20" fmla="*/ 1355591 w 2487611"/>
                <a:gd name="connsiteY20" fmla="*/ 3182538 h 4108535"/>
                <a:gd name="connsiteX21" fmla="*/ 803026 w 2487611"/>
                <a:gd name="connsiteY21" fmla="*/ 2874973 h 4108535"/>
                <a:gd name="connsiteX22" fmla="*/ 1689473 w 2487611"/>
                <a:gd name="connsiteY22" fmla="*/ 2874973 h 4108535"/>
                <a:gd name="connsiteX23" fmla="*/ 1482985 w 2487611"/>
                <a:gd name="connsiteY23" fmla="*/ 3155021 h 4108535"/>
                <a:gd name="connsiteX24" fmla="*/ 1009514 w 2487611"/>
                <a:gd name="connsiteY24" fmla="*/ 3155021 h 4108535"/>
                <a:gd name="connsiteX25" fmla="*/ 803026 w 2487611"/>
                <a:gd name="connsiteY25" fmla="*/ 2874973 h 4108535"/>
                <a:gd name="connsiteX26" fmla="*/ 1246249 w 2487611"/>
                <a:gd name="connsiteY26" fmla="*/ 1574908 h 4108535"/>
                <a:gd name="connsiteX27" fmla="*/ 1346518 w 2487611"/>
                <a:gd name="connsiteY27" fmla="*/ 1675177 h 4108535"/>
                <a:gd name="connsiteX28" fmla="*/ 1246249 w 2487611"/>
                <a:gd name="connsiteY28" fmla="*/ 1775446 h 4108535"/>
                <a:gd name="connsiteX29" fmla="*/ 1145980 w 2487611"/>
                <a:gd name="connsiteY29" fmla="*/ 1675177 h 4108535"/>
                <a:gd name="connsiteX30" fmla="*/ 1246249 w 2487611"/>
                <a:gd name="connsiteY30" fmla="*/ 1574908 h 4108535"/>
                <a:gd name="connsiteX31" fmla="*/ 1246249 w 2487611"/>
                <a:gd name="connsiteY31" fmla="*/ 1505402 h 4108535"/>
                <a:gd name="connsiteX32" fmla="*/ 1076474 w 2487611"/>
                <a:gd name="connsiteY32" fmla="*/ 1675177 h 4108535"/>
                <a:gd name="connsiteX33" fmla="*/ 1246249 w 2487611"/>
                <a:gd name="connsiteY33" fmla="*/ 1844952 h 4108535"/>
                <a:gd name="connsiteX34" fmla="*/ 1416024 w 2487611"/>
                <a:gd name="connsiteY34" fmla="*/ 1675177 h 4108535"/>
                <a:gd name="connsiteX35" fmla="*/ 1246249 w 2487611"/>
                <a:gd name="connsiteY35" fmla="*/ 1505402 h 4108535"/>
                <a:gd name="connsiteX36" fmla="*/ 1246249 w 2487611"/>
                <a:gd name="connsiteY36" fmla="*/ 752032 h 4108535"/>
                <a:gd name="connsiteX37" fmla="*/ 1446787 w 2487611"/>
                <a:gd name="connsiteY37" fmla="*/ 952570 h 4108535"/>
                <a:gd name="connsiteX38" fmla="*/ 1246249 w 2487611"/>
                <a:gd name="connsiteY38" fmla="*/ 1153108 h 4108535"/>
                <a:gd name="connsiteX39" fmla="*/ 1045711 w 2487611"/>
                <a:gd name="connsiteY39" fmla="*/ 952570 h 4108535"/>
                <a:gd name="connsiteX40" fmla="*/ 1246249 w 2487611"/>
                <a:gd name="connsiteY40" fmla="*/ 752032 h 4108535"/>
                <a:gd name="connsiteX41" fmla="*/ 1246249 w 2487611"/>
                <a:gd name="connsiteY41" fmla="*/ 613020 h 4108535"/>
                <a:gd name="connsiteX42" fmla="*/ 906699 w 2487611"/>
                <a:gd name="connsiteY42" fmla="*/ 952570 h 4108535"/>
                <a:gd name="connsiteX43" fmla="*/ 1246249 w 2487611"/>
                <a:gd name="connsiteY43" fmla="*/ 1292120 h 4108535"/>
                <a:gd name="connsiteX44" fmla="*/ 1585799 w 2487611"/>
                <a:gd name="connsiteY44" fmla="*/ 952570 h 4108535"/>
                <a:gd name="connsiteX45" fmla="*/ 1246249 w 2487611"/>
                <a:gd name="connsiteY45" fmla="*/ 613020 h 4108535"/>
                <a:gd name="connsiteX46" fmla="*/ 1247310 w 2487611"/>
                <a:gd name="connsiteY46" fmla="*/ 0 h 4108535"/>
                <a:gd name="connsiteX47" fmla="*/ 1243449 w 2487611"/>
                <a:gd name="connsiteY47" fmla="*/ 101721 h 4108535"/>
                <a:gd name="connsiteX48" fmla="*/ 1258169 w 2487611"/>
                <a:gd name="connsiteY48" fmla="*/ 3411 h 4108535"/>
                <a:gd name="connsiteX49" fmla="*/ 1891856 w 2487611"/>
                <a:gd name="connsiteY49" fmla="*/ 704009 h 4108535"/>
                <a:gd name="connsiteX50" fmla="*/ 2096831 w 2487611"/>
                <a:gd name="connsiteY50" fmla="*/ 1543276 h 4108535"/>
                <a:gd name="connsiteX51" fmla="*/ 2003408 w 2487611"/>
                <a:gd name="connsiteY51" fmla="*/ 2044861 h 4108535"/>
                <a:gd name="connsiteX52" fmla="*/ 2224895 w 2487611"/>
                <a:gd name="connsiteY52" fmla="*/ 2180221 h 4108535"/>
                <a:gd name="connsiteX53" fmla="*/ 2487611 w 2487611"/>
                <a:gd name="connsiteY53" fmla="*/ 2910376 h 4108535"/>
                <a:gd name="connsiteX54" fmla="*/ 1777602 w 2487611"/>
                <a:gd name="connsiteY54" fmla="*/ 2646390 h 4108535"/>
                <a:gd name="connsiteX55" fmla="*/ 1697050 w 2487611"/>
                <a:gd name="connsiteY55" fmla="*/ 2794370 h 4108535"/>
                <a:gd name="connsiteX56" fmla="*/ 789847 w 2487611"/>
                <a:gd name="connsiteY56" fmla="*/ 2794370 h 4108535"/>
                <a:gd name="connsiteX57" fmla="*/ 709405 w 2487611"/>
                <a:gd name="connsiteY57" fmla="*/ 2646615 h 4108535"/>
                <a:gd name="connsiteX58" fmla="*/ 0 w 2487611"/>
                <a:gd name="connsiteY58" fmla="*/ 2910376 h 4108535"/>
                <a:gd name="connsiteX59" fmla="*/ 262716 w 2487611"/>
                <a:gd name="connsiteY59" fmla="*/ 2180221 h 4108535"/>
                <a:gd name="connsiteX60" fmla="*/ 483603 w 2487611"/>
                <a:gd name="connsiteY60" fmla="*/ 2045227 h 4108535"/>
                <a:gd name="connsiteX61" fmla="*/ 390066 w 2487611"/>
                <a:gd name="connsiteY61" fmla="*/ 1543276 h 4108535"/>
                <a:gd name="connsiteX62" fmla="*/ 595041 w 2487611"/>
                <a:gd name="connsiteY62" fmla="*/ 704009 h 4108535"/>
                <a:gd name="connsiteX63" fmla="*/ 1247310 w 2487611"/>
                <a:gd name="connsiteY63" fmla="*/ 0 h 4108535"/>
                <a:gd name="connsiteX0" fmla="*/ 1355591 w 2487611"/>
                <a:gd name="connsiteY0" fmla="*/ 3182538 h 4108535"/>
                <a:gd name="connsiteX1" fmla="*/ 1668701 w 2487611"/>
                <a:gd name="connsiteY1" fmla="*/ 3483122 h 4108535"/>
                <a:gd name="connsiteX2" fmla="*/ 1698103 w 2487611"/>
                <a:gd name="connsiteY2" fmla="*/ 3826765 h 4108535"/>
                <a:gd name="connsiteX3" fmla="*/ 1503571 w 2487611"/>
                <a:gd name="connsiteY3" fmla="*/ 3609273 h 4108535"/>
                <a:gd name="connsiteX4" fmla="*/ 1461585 w 2487611"/>
                <a:gd name="connsiteY4" fmla="*/ 3823014 h 4108535"/>
                <a:gd name="connsiteX5" fmla="*/ 1244671 w 2487611"/>
                <a:gd name="connsiteY5" fmla="*/ 4108535 h 4108535"/>
                <a:gd name="connsiteX6" fmla="*/ 1079392 w 2487611"/>
                <a:gd name="connsiteY6" fmla="*/ 3802776 h 4108535"/>
                <a:gd name="connsiteX7" fmla="*/ 987763 w 2487611"/>
                <a:gd name="connsiteY7" fmla="*/ 3670578 h 4108535"/>
                <a:gd name="connsiteX8" fmla="*/ 854400 w 2487611"/>
                <a:gd name="connsiteY8" fmla="*/ 3737300 h 4108535"/>
                <a:gd name="connsiteX9" fmla="*/ 869102 w 2487611"/>
                <a:gd name="connsiteY9" fmla="*/ 3413885 h 4108535"/>
                <a:gd name="connsiteX10" fmla="*/ 1052587 w 2487611"/>
                <a:gd name="connsiteY10" fmla="*/ 3216340 h 4108535"/>
                <a:gd name="connsiteX11" fmla="*/ 1019981 w 2487611"/>
                <a:gd name="connsiteY11" fmla="*/ 3260363 h 4108535"/>
                <a:gd name="connsiteX12" fmla="*/ 1012121 w 2487611"/>
                <a:gd name="connsiteY12" fmla="*/ 3433280 h 4108535"/>
                <a:gd name="connsiteX13" fmla="*/ 1083424 w 2487611"/>
                <a:gd name="connsiteY13" fmla="*/ 3397607 h 4108535"/>
                <a:gd name="connsiteX14" fmla="*/ 1132416 w 2487611"/>
                <a:gd name="connsiteY14" fmla="*/ 3468287 h 4108535"/>
                <a:gd name="connsiteX15" fmla="*/ 1220783 w 2487611"/>
                <a:gd name="connsiteY15" fmla="*/ 3631764 h 4108535"/>
                <a:gd name="connsiteX16" fmla="*/ 1336759 w 2487611"/>
                <a:gd name="connsiteY16" fmla="*/ 3479107 h 4108535"/>
                <a:gd name="connsiteX17" fmla="*/ 1359207 w 2487611"/>
                <a:gd name="connsiteY17" fmla="*/ 3364828 h 4108535"/>
                <a:gd name="connsiteX18" fmla="*/ 1463216 w 2487611"/>
                <a:gd name="connsiteY18" fmla="*/ 3481112 h 4108535"/>
                <a:gd name="connsiteX19" fmla="*/ 1447496 w 2487611"/>
                <a:gd name="connsiteY19" fmla="*/ 3297380 h 4108535"/>
                <a:gd name="connsiteX20" fmla="*/ 1355591 w 2487611"/>
                <a:gd name="connsiteY20" fmla="*/ 3182538 h 4108535"/>
                <a:gd name="connsiteX21" fmla="*/ 803026 w 2487611"/>
                <a:gd name="connsiteY21" fmla="*/ 2874973 h 4108535"/>
                <a:gd name="connsiteX22" fmla="*/ 1689473 w 2487611"/>
                <a:gd name="connsiteY22" fmla="*/ 2874973 h 4108535"/>
                <a:gd name="connsiteX23" fmla="*/ 1482985 w 2487611"/>
                <a:gd name="connsiteY23" fmla="*/ 3155021 h 4108535"/>
                <a:gd name="connsiteX24" fmla="*/ 1009514 w 2487611"/>
                <a:gd name="connsiteY24" fmla="*/ 3155021 h 4108535"/>
                <a:gd name="connsiteX25" fmla="*/ 803026 w 2487611"/>
                <a:gd name="connsiteY25" fmla="*/ 2874973 h 4108535"/>
                <a:gd name="connsiteX26" fmla="*/ 1246249 w 2487611"/>
                <a:gd name="connsiteY26" fmla="*/ 1574908 h 4108535"/>
                <a:gd name="connsiteX27" fmla="*/ 1346518 w 2487611"/>
                <a:gd name="connsiteY27" fmla="*/ 1675177 h 4108535"/>
                <a:gd name="connsiteX28" fmla="*/ 1246249 w 2487611"/>
                <a:gd name="connsiteY28" fmla="*/ 1775446 h 4108535"/>
                <a:gd name="connsiteX29" fmla="*/ 1145980 w 2487611"/>
                <a:gd name="connsiteY29" fmla="*/ 1675177 h 4108535"/>
                <a:gd name="connsiteX30" fmla="*/ 1246249 w 2487611"/>
                <a:gd name="connsiteY30" fmla="*/ 1574908 h 4108535"/>
                <a:gd name="connsiteX31" fmla="*/ 1246249 w 2487611"/>
                <a:gd name="connsiteY31" fmla="*/ 1505402 h 4108535"/>
                <a:gd name="connsiteX32" fmla="*/ 1076474 w 2487611"/>
                <a:gd name="connsiteY32" fmla="*/ 1675177 h 4108535"/>
                <a:gd name="connsiteX33" fmla="*/ 1246249 w 2487611"/>
                <a:gd name="connsiteY33" fmla="*/ 1844952 h 4108535"/>
                <a:gd name="connsiteX34" fmla="*/ 1416024 w 2487611"/>
                <a:gd name="connsiteY34" fmla="*/ 1675177 h 4108535"/>
                <a:gd name="connsiteX35" fmla="*/ 1246249 w 2487611"/>
                <a:gd name="connsiteY35" fmla="*/ 1505402 h 4108535"/>
                <a:gd name="connsiteX36" fmla="*/ 1246249 w 2487611"/>
                <a:gd name="connsiteY36" fmla="*/ 752032 h 4108535"/>
                <a:gd name="connsiteX37" fmla="*/ 1446787 w 2487611"/>
                <a:gd name="connsiteY37" fmla="*/ 952570 h 4108535"/>
                <a:gd name="connsiteX38" fmla="*/ 1246249 w 2487611"/>
                <a:gd name="connsiteY38" fmla="*/ 1153108 h 4108535"/>
                <a:gd name="connsiteX39" fmla="*/ 1045711 w 2487611"/>
                <a:gd name="connsiteY39" fmla="*/ 952570 h 4108535"/>
                <a:gd name="connsiteX40" fmla="*/ 1246249 w 2487611"/>
                <a:gd name="connsiteY40" fmla="*/ 752032 h 4108535"/>
                <a:gd name="connsiteX41" fmla="*/ 1246249 w 2487611"/>
                <a:gd name="connsiteY41" fmla="*/ 613020 h 4108535"/>
                <a:gd name="connsiteX42" fmla="*/ 906699 w 2487611"/>
                <a:gd name="connsiteY42" fmla="*/ 952570 h 4108535"/>
                <a:gd name="connsiteX43" fmla="*/ 1246249 w 2487611"/>
                <a:gd name="connsiteY43" fmla="*/ 1292120 h 4108535"/>
                <a:gd name="connsiteX44" fmla="*/ 1585799 w 2487611"/>
                <a:gd name="connsiteY44" fmla="*/ 952570 h 4108535"/>
                <a:gd name="connsiteX45" fmla="*/ 1246249 w 2487611"/>
                <a:gd name="connsiteY45" fmla="*/ 613020 h 4108535"/>
                <a:gd name="connsiteX46" fmla="*/ 1247310 w 2487611"/>
                <a:gd name="connsiteY46" fmla="*/ 0 h 4108535"/>
                <a:gd name="connsiteX47" fmla="*/ 1243449 w 2487611"/>
                <a:gd name="connsiteY47" fmla="*/ 101721 h 4108535"/>
                <a:gd name="connsiteX48" fmla="*/ 1258169 w 2487611"/>
                <a:gd name="connsiteY48" fmla="*/ 3411 h 4108535"/>
                <a:gd name="connsiteX49" fmla="*/ 1891856 w 2487611"/>
                <a:gd name="connsiteY49" fmla="*/ 704009 h 4108535"/>
                <a:gd name="connsiteX50" fmla="*/ 2096831 w 2487611"/>
                <a:gd name="connsiteY50" fmla="*/ 1543276 h 4108535"/>
                <a:gd name="connsiteX51" fmla="*/ 2003408 w 2487611"/>
                <a:gd name="connsiteY51" fmla="*/ 2044861 h 4108535"/>
                <a:gd name="connsiteX52" fmla="*/ 2224895 w 2487611"/>
                <a:gd name="connsiteY52" fmla="*/ 2180221 h 4108535"/>
                <a:gd name="connsiteX53" fmla="*/ 2487611 w 2487611"/>
                <a:gd name="connsiteY53" fmla="*/ 2910376 h 4108535"/>
                <a:gd name="connsiteX54" fmla="*/ 1777602 w 2487611"/>
                <a:gd name="connsiteY54" fmla="*/ 2646390 h 4108535"/>
                <a:gd name="connsiteX55" fmla="*/ 1697050 w 2487611"/>
                <a:gd name="connsiteY55" fmla="*/ 2794370 h 4108535"/>
                <a:gd name="connsiteX56" fmla="*/ 789847 w 2487611"/>
                <a:gd name="connsiteY56" fmla="*/ 2794370 h 4108535"/>
                <a:gd name="connsiteX57" fmla="*/ 709405 w 2487611"/>
                <a:gd name="connsiteY57" fmla="*/ 2646615 h 4108535"/>
                <a:gd name="connsiteX58" fmla="*/ 0 w 2487611"/>
                <a:gd name="connsiteY58" fmla="*/ 2910376 h 4108535"/>
                <a:gd name="connsiteX59" fmla="*/ 262716 w 2487611"/>
                <a:gd name="connsiteY59" fmla="*/ 2180221 h 4108535"/>
                <a:gd name="connsiteX60" fmla="*/ 483603 w 2487611"/>
                <a:gd name="connsiteY60" fmla="*/ 2045227 h 4108535"/>
                <a:gd name="connsiteX61" fmla="*/ 390066 w 2487611"/>
                <a:gd name="connsiteY61" fmla="*/ 1543276 h 4108535"/>
                <a:gd name="connsiteX62" fmla="*/ 595041 w 2487611"/>
                <a:gd name="connsiteY62" fmla="*/ 704009 h 4108535"/>
                <a:gd name="connsiteX63" fmla="*/ 1247310 w 2487611"/>
                <a:gd name="connsiteY63" fmla="*/ 0 h 4108535"/>
                <a:gd name="connsiteX0" fmla="*/ 1355591 w 2487611"/>
                <a:gd name="connsiteY0" fmla="*/ 3182538 h 4108535"/>
                <a:gd name="connsiteX1" fmla="*/ 1668701 w 2487611"/>
                <a:gd name="connsiteY1" fmla="*/ 3483122 h 4108535"/>
                <a:gd name="connsiteX2" fmla="*/ 1698103 w 2487611"/>
                <a:gd name="connsiteY2" fmla="*/ 3826765 h 4108535"/>
                <a:gd name="connsiteX3" fmla="*/ 1503571 w 2487611"/>
                <a:gd name="connsiteY3" fmla="*/ 3609273 h 4108535"/>
                <a:gd name="connsiteX4" fmla="*/ 1461585 w 2487611"/>
                <a:gd name="connsiteY4" fmla="*/ 3823014 h 4108535"/>
                <a:gd name="connsiteX5" fmla="*/ 1244671 w 2487611"/>
                <a:gd name="connsiteY5" fmla="*/ 4108535 h 4108535"/>
                <a:gd name="connsiteX6" fmla="*/ 1079392 w 2487611"/>
                <a:gd name="connsiteY6" fmla="*/ 3802776 h 4108535"/>
                <a:gd name="connsiteX7" fmla="*/ 987763 w 2487611"/>
                <a:gd name="connsiteY7" fmla="*/ 3670578 h 4108535"/>
                <a:gd name="connsiteX8" fmla="*/ 854400 w 2487611"/>
                <a:gd name="connsiteY8" fmla="*/ 3737300 h 4108535"/>
                <a:gd name="connsiteX9" fmla="*/ 869102 w 2487611"/>
                <a:gd name="connsiteY9" fmla="*/ 3413885 h 4108535"/>
                <a:gd name="connsiteX10" fmla="*/ 1052587 w 2487611"/>
                <a:gd name="connsiteY10" fmla="*/ 3216340 h 4108535"/>
                <a:gd name="connsiteX11" fmla="*/ 1019981 w 2487611"/>
                <a:gd name="connsiteY11" fmla="*/ 3260363 h 4108535"/>
                <a:gd name="connsiteX12" fmla="*/ 1012121 w 2487611"/>
                <a:gd name="connsiteY12" fmla="*/ 3433280 h 4108535"/>
                <a:gd name="connsiteX13" fmla="*/ 1083424 w 2487611"/>
                <a:gd name="connsiteY13" fmla="*/ 3397607 h 4108535"/>
                <a:gd name="connsiteX14" fmla="*/ 1132416 w 2487611"/>
                <a:gd name="connsiteY14" fmla="*/ 3468287 h 4108535"/>
                <a:gd name="connsiteX15" fmla="*/ 1220783 w 2487611"/>
                <a:gd name="connsiteY15" fmla="*/ 3631764 h 4108535"/>
                <a:gd name="connsiteX16" fmla="*/ 1336759 w 2487611"/>
                <a:gd name="connsiteY16" fmla="*/ 3479107 h 4108535"/>
                <a:gd name="connsiteX17" fmla="*/ 1359207 w 2487611"/>
                <a:gd name="connsiteY17" fmla="*/ 3364828 h 4108535"/>
                <a:gd name="connsiteX18" fmla="*/ 1463216 w 2487611"/>
                <a:gd name="connsiteY18" fmla="*/ 3481112 h 4108535"/>
                <a:gd name="connsiteX19" fmla="*/ 1447496 w 2487611"/>
                <a:gd name="connsiteY19" fmla="*/ 3297380 h 4108535"/>
                <a:gd name="connsiteX20" fmla="*/ 1355591 w 2487611"/>
                <a:gd name="connsiteY20" fmla="*/ 3182538 h 4108535"/>
                <a:gd name="connsiteX21" fmla="*/ 803026 w 2487611"/>
                <a:gd name="connsiteY21" fmla="*/ 2874973 h 4108535"/>
                <a:gd name="connsiteX22" fmla="*/ 1689473 w 2487611"/>
                <a:gd name="connsiteY22" fmla="*/ 2874973 h 4108535"/>
                <a:gd name="connsiteX23" fmla="*/ 1482985 w 2487611"/>
                <a:gd name="connsiteY23" fmla="*/ 3155021 h 4108535"/>
                <a:gd name="connsiteX24" fmla="*/ 1009514 w 2487611"/>
                <a:gd name="connsiteY24" fmla="*/ 3155021 h 4108535"/>
                <a:gd name="connsiteX25" fmla="*/ 803026 w 2487611"/>
                <a:gd name="connsiteY25" fmla="*/ 2874973 h 4108535"/>
                <a:gd name="connsiteX26" fmla="*/ 1246249 w 2487611"/>
                <a:gd name="connsiteY26" fmla="*/ 1574908 h 4108535"/>
                <a:gd name="connsiteX27" fmla="*/ 1346518 w 2487611"/>
                <a:gd name="connsiteY27" fmla="*/ 1675177 h 4108535"/>
                <a:gd name="connsiteX28" fmla="*/ 1246249 w 2487611"/>
                <a:gd name="connsiteY28" fmla="*/ 1775446 h 4108535"/>
                <a:gd name="connsiteX29" fmla="*/ 1145980 w 2487611"/>
                <a:gd name="connsiteY29" fmla="*/ 1675177 h 4108535"/>
                <a:gd name="connsiteX30" fmla="*/ 1246249 w 2487611"/>
                <a:gd name="connsiteY30" fmla="*/ 1574908 h 4108535"/>
                <a:gd name="connsiteX31" fmla="*/ 1246249 w 2487611"/>
                <a:gd name="connsiteY31" fmla="*/ 1505402 h 4108535"/>
                <a:gd name="connsiteX32" fmla="*/ 1076474 w 2487611"/>
                <a:gd name="connsiteY32" fmla="*/ 1675177 h 4108535"/>
                <a:gd name="connsiteX33" fmla="*/ 1246249 w 2487611"/>
                <a:gd name="connsiteY33" fmla="*/ 1844952 h 4108535"/>
                <a:gd name="connsiteX34" fmla="*/ 1416024 w 2487611"/>
                <a:gd name="connsiteY34" fmla="*/ 1675177 h 4108535"/>
                <a:gd name="connsiteX35" fmla="*/ 1246249 w 2487611"/>
                <a:gd name="connsiteY35" fmla="*/ 1505402 h 4108535"/>
                <a:gd name="connsiteX36" fmla="*/ 1246249 w 2487611"/>
                <a:gd name="connsiteY36" fmla="*/ 752032 h 4108535"/>
                <a:gd name="connsiteX37" fmla="*/ 1446787 w 2487611"/>
                <a:gd name="connsiteY37" fmla="*/ 952570 h 4108535"/>
                <a:gd name="connsiteX38" fmla="*/ 1246249 w 2487611"/>
                <a:gd name="connsiteY38" fmla="*/ 1153108 h 4108535"/>
                <a:gd name="connsiteX39" fmla="*/ 1045711 w 2487611"/>
                <a:gd name="connsiteY39" fmla="*/ 952570 h 4108535"/>
                <a:gd name="connsiteX40" fmla="*/ 1246249 w 2487611"/>
                <a:gd name="connsiteY40" fmla="*/ 752032 h 4108535"/>
                <a:gd name="connsiteX41" fmla="*/ 1246249 w 2487611"/>
                <a:gd name="connsiteY41" fmla="*/ 613020 h 4108535"/>
                <a:gd name="connsiteX42" fmla="*/ 906699 w 2487611"/>
                <a:gd name="connsiteY42" fmla="*/ 952570 h 4108535"/>
                <a:gd name="connsiteX43" fmla="*/ 1246249 w 2487611"/>
                <a:gd name="connsiteY43" fmla="*/ 1292120 h 4108535"/>
                <a:gd name="connsiteX44" fmla="*/ 1585799 w 2487611"/>
                <a:gd name="connsiteY44" fmla="*/ 952570 h 4108535"/>
                <a:gd name="connsiteX45" fmla="*/ 1246249 w 2487611"/>
                <a:gd name="connsiteY45" fmla="*/ 613020 h 4108535"/>
                <a:gd name="connsiteX46" fmla="*/ 1247310 w 2487611"/>
                <a:gd name="connsiteY46" fmla="*/ 0 h 4108535"/>
                <a:gd name="connsiteX47" fmla="*/ 1243449 w 2487611"/>
                <a:gd name="connsiteY47" fmla="*/ 101721 h 4108535"/>
                <a:gd name="connsiteX48" fmla="*/ 1258169 w 2487611"/>
                <a:gd name="connsiteY48" fmla="*/ 3411 h 4108535"/>
                <a:gd name="connsiteX49" fmla="*/ 1891856 w 2487611"/>
                <a:gd name="connsiteY49" fmla="*/ 704009 h 4108535"/>
                <a:gd name="connsiteX50" fmla="*/ 2096831 w 2487611"/>
                <a:gd name="connsiteY50" fmla="*/ 1543276 h 4108535"/>
                <a:gd name="connsiteX51" fmla="*/ 2003408 w 2487611"/>
                <a:gd name="connsiteY51" fmla="*/ 2044861 h 4108535"/>
                <a:gd name="connsiteX52" fmla="*/ 2224895 w 2487611"/>
                <a:gd name="connsiteY52" fmla="*/ 2180221 h 4108535"/>
                <a:gd name="connsiteX53" fmla="*/ 2487611 w 2487611"/>
                <a:gd name="connsiteY53" fmla="*/ 2910376 h 4108535"/>
                <a:gd name="connsiteX54" fmla="*/ 1777602 w 2487611"/>
                <a:gd name="connsiteY54" fmla="*/ 2646390 h 4108535"/>
                <a:gd name="connsiteX55" fmla="*/ 1697050 w 2487611"/>
                <a:gd name="connsiteY55" fmla="*/ 2794370 h 4108535"/>
                <a:gd name="connsiteX56" fmla="*/ 789847 w 2487611"/>
                <a:gd name="connsiteY56" fmla="*/ 2794370 h 4108535"/>
                <a:gd name="connsiteX57" fmla="*/ 709405 w 2487611"/>
                <a:gd name="connsiteY57" fmla="*/ 2646615 h 4108535"/>
                <a:gd name="connsiteX58" fmla="*/ 0 w 2487611"/>
                <a:gd name="connsiteY58" fmla="*/ 2910376 h 4108535"/>
                <a:gd name="connsiteX59" fmla="*/ 262716 w 2487611"/>
                <a:gd name="connsiteY59" fmla="*/ 2180221 h 4108535"/>
                <a:gd name="connsiteX60" fmla="*/ 483603 w 2487611"/>
                <a:gd name="connsiteY60" fmla="*/ 2045227 h 4108535"/>
                <a:gd name="connsiteX61" fmla="*/ 390066 w 2487611"/>
                <a:gd name="connsiteY61" fmla="*/ 1543276 h 4108535"/>
                <a:gd name="connsiteX62" fmla="*/ 595041 w 2487611"/>
                <a:gd name="connsiteY62" fmla="*/ 704009 h 4108535"/>
                <a:gd name="connsiteX63" fmla="*/ 1247310 w 2487611"/>
                <a:gd name="connsiteY63" fmla="*/ 0 h 4108535"/>
                <a:gd name="connsiteX0" fmla="*/ 1355591 w 2487611"/>
                <a:gd name="connsiteY0" fmla="*/ 3191732 h 4117729"/>
                <a:gd name="connsiteX1" fmla="*/ 1668701 w 2487611"/>
                <a:gd name="connsiteY1" fmla="*/ 3492316 h 4117729"/>
                <a:gd name="connsiteX2" fmla="*/ 1698103 w 2487611"/>
                <a:gd name="connsiteY2" fmla="*/ 3835959 h 4117729"/>
                <a:gd name="connsiteX3" fmla="*/ 1503571 w 2487611"/>
                <a:gd name="connsiteY3" fmla="*/ 3618467 h 4117729"/>
                <a:gd name="connsiteX4" fmla="*/ 1461585 w 2487611"/>
                <a:gd name="connsiteY4" fmla="*/ 3832208 h 4117729"/>
                <a:gd name="connsiteX5" fmla="*/ 1244671 w 2487611"/>
                <a:gd name="connsiteY5" fmla="*/ 4117729 h 4117729"/>
                <a:gd name="connsiteX6" fmla="*/ 1079392 w 2487611"/>
                <a:gd name="connsiteY6" fmla="*/ 3811970 h 4117729"/>
                <a:gd name="connsiteX7" fmla="*/ 987763 w 2487611"/>
                <a:gd name="connsiteY7" fmla="*/ 3679772 h 4117729"/>
                <a:gd name="connsiteX8" fmla="*/ 854400 w 2487611"/>
                <a:gd name="connsiteY8" fmla="*/ 3746494 h 4117729"/>
                <a:gd name="connsiteX9" fmla="*/ 869102 w 2487611"/>
                <a:gd name="connsiteY9" fmla="*/ 3423079 h 4117729"/>
                <a:gd name="connsiteX10" fmla="*/ 1052587 w 2487611"/>
                <a:gd name="connsiteY10" fmla="*/ 3225534 h 4117729"/>
                <a:gd name="connsiteX11" fmla="*/ 1019981 w 2487611"/>
                <a:gd name="connsiteY11" fmla="*/ 3269557 h 4117729"/>
                <a:gd name="connsiteX12" fmla="*/ 1012121 w 2487611"/>
                <a:gd name="connsiteY12" fmla="*/ 3442474 h 4117729"/>
                <a:gd name="connsiteX13" fmla="*/ 1083424 w 2487611"/>
                <a:gd name="connsiteY13" fmla="*/ 3406801 h 4117729"/>
                <a:gd name="connsiteX14" fmla="*/ 1132416 w 2487611"/>
                <a:gd name="connsiteY14" fmla="*/ 3477481 h 4117729"/>
                <a:gd name="connsiteX15" fmla="*/ 1220783 w 2487611"/>
                <a:gd name="connsiteY15" fmla="*/ 3640958 h 4117729"/>
                <a:gd name="connsiteX16" fmla="*/ 1336759 w 2487611"/>
                <a:gd name="connsiteY16" fmla="*/ 3488301 h 4117729"/>
                <a:gd name="connsiteX17" fmla="*/ 1359207 w 2487611"/>
                <a:gd name="connsiteY17" fmla="*/ 3374022 h 4117729"/>
                <a:gd name="connsiteX18" fmla="*/ 1463216 w 2487611"/>
                <a:gd name="connsiteY18" fmla="*/ 3490306 h 4117729"/>
                <a:gd name="connsiteX19" fmla="*/ 1447496 w 2487611"/>
                <a:gd name="connsiteY19" fmla="*/ 3306574 h 4117729"/>
                <a:gd name="connsiteX20" fmla="*/ 1355591 w 2487611"/>
                <a:gd name="connsiteY20" fmla="*/ 3191732 h 4117729"/>
                <a:gd name="connsiteX21" fmla="*/ 803026 w 2487611"/>
                <a:gd name="connsiteY21" fmla="*/ 2884167 h 4117729"/>
                <a:gd name="connsiteX22" fmla="*/ 1689473 w 2487611"/>
                <a:gd name="connsiteY22" fmla="*/ 2884167 h 4117729"/>
                <a:gd name="connsiteX23" fmla="*/ 1482985 w 2487611"/>
                <a:gd name="connsiteY23" fmla="*/ 3164215 h 4117729"/>
                <a:gd name="connsiteX24" fmla="*/ 1009514 w 2487611"/>
                <a:gd name="connsiteY24" fmla="*/ 3164215 h 4117729"/>
                <a:gd name="connsiteX25" fmla="*/ 803026 w 2487611"/>
                <a:gd name="connsiteY25" fmla="*/ 2884167 h 4117729"/>
                <a:gd name="connsiteX26" fmla="*/ 1246249 w 2487611"/>
                <a:gd name="connsiteY26" fmla="*/ 1584102 h 4117729"/>
                <a:gd name="connsiteX27" fmla="*/ 1346518 w 2487611"/>
                <a:gd name="connsiteY27" fmla="*/ 1684371 h 4117729"/>
                <a:gd name="connsiteX28" fmla="*/ 1246249 w 2487611"/>
                <a:gd name="connsiteY28" fmla="*/ 1784640 h 4117729"/>
                <a:gd name="connsiteX29" fmla="*/ 1145980 w 2487611"/>
                <a:gd name="connsiteY29" fmla="*/ 1684371 h 4117729"/>
                <a:gd name="connsiteX30" fmla="*/ 1246249 w 2487611"/>
                <a:gd name="connsiteY30" fmla="*/ 1584102 h 4117729"/>
                <a:gd name="connsiteX31" fmla="*/ 1246249 w 2487611"/>
                <a:gd name="connsiteY31" fmla="*/ 1514596 h 4117729"/>
                <a:gd name="connsiteX32" fmla="*/ 1076474 w 2487611"/>
                <a:gd name="connsiteY32" fmla="*/ 1684371 h 4117729"/>
                <a:gd name="connsiteX33" fmla="*/ 1246249 w 2487611"/>
                <a:gd name="connsiteY33" fmla="*/ 1854146 h 4117729"/>
                <a:gd name="connsiteX34" fmla="*/ 1416024 w 2487611"/>
                <a:gd name="connsiteY34" fmla="*/ 1684371 h 4117729"/>
                <a:gd name="connsiteX35" fmla="*/ 1246249 w 2487611"/>
                <a:gd name="connsiteY35" fmla="*/ 1514596 h 4117729"/>
                <a:gd name="connsiteX36" fmla="*/ 1246249 w 2487611"/>
                <a:gd name="connsiteY36" fmla="*/ 761226 h 4117729"/>
                <a:gd name="connsiteX37" fmla="*/ 1446787 w 2487611"/>
                <a:gd name="connsiteY37" fmla="*/ 961764 h 4117729"/>
                <a:gd name="connsiteX38" fmla="*/ 1246249 w 2487611"/>
                <a:gd name="connsiteY38" fmla="*/ 1162302 h 4117729"/>
                <a:gd name="connsiteX39" fmla="*/ 1045711 w 2487611"/>
                <a:gd name="connsiteY39" fmla="*/ 961764 h 4117729"/>
                <a:gd name="connsiteX40" fmla="*/ 1246249 w 2487611"/>
                <a:gd name="connsiteY40" fmla="*/ 761226 h 4117729"/>
                <a:gd name="connsiteX41" fmla="*/ 1246249 w 2487611"/>
                <a:gd name="connsiteY41" fmla="*/ 622214 h 4117729"/>
                <a:gd name="connsiteX42" fmla="*/ 906699 w 2487611"/>
                <a:gd name="connsiteY42" fmla="*/ 961764 h 4117729"/>
                <a:gd name="connsiteX43" fmla="*/ 1246249 w 2487611"/>
                <a:gd name="connsiteY43" fmla="*/ 1301314 h 4117729"/>
                <a:gd name="connsiteX44" fmla="*/ 1585799 w 2487611"/>
                <a:gd name="connsiteY44" fmla="*/ 961764 h 4117729"/>
                <a:gd name="connsiteX45" fmla="*/ 1246249 w 2487611"/>
                <a:gd name="connsiteY45" fmla="*/ 622214 h 4117729"/>
                <a:gd name="connsiteX46" fmla="*/ 1237076 w 2487611"/>
                <a:gd name="connsiteY46" fmla="*/ 0 h 4117729"/>
                <a:gd name="connsiteX47" fmla="*/ 1243449 w 2487611"/>
                <a:gd name="connsiteY47" fmla="*/ 110915 h 4117729"/>
                <a:gd name="connsiteX48" fmla="*/ 1258169 w 2487611"/>
                <a:gd name="connsiteY48" fmla="*/ 12605 h 4117729"/>
                <a:gd name="connsiteX49" fmla="*/ 1891856 w 2487611"/>
                <a:gd name="connsiteY49" fmla="*/ 713203 h 4117729"/>
                <a:gd name="connsiteX50" fmla="*/ 2096831 w 2487611"/>
                <a:gd name="connsiteY50" fmla="*/ 1552470 h 4117729"/>
                <a:gd name="connsiteX51" fmla="*/ 2003408 w 2487611"/>
                <a:gd name="connsiteY51" fmla="*/ 2054055 h 4117729"/>
                <a:gd name="connsiteX52" fmla="*/ 2224895 w 2487611"/>
                <a:gd name="connsiteY52" fmla="*/ 2189415 h 4117729"/>
                <a:gd name="connsiteX53" fmla="*/ 2487611 w 2487611"/>
                <a:gd name="connsiteY53" fmla="*/ 2919570 h 4117729"/>
                <a:gd name="connsiteX54" fmla="*/ 1777602 w 2487611"/>
                <a:gd name="connsiteY54" fmla="*/ 2655584 h 4117729"/>
                <a:gd name="connsiteX55" fmla="*/ 1697050 w 2487611"/>
                <a:gd name="connsiteY55" fmla="*/ 2803564 h 4117729"/>
                <a:gd name="connsiteX56" fmla="*/ 789847 w 2487611"/>
                <a:gd name="connsiteY56" fmla="*/ 2803564 h 4117729"/>
                <a:gd name="connsiteX57" fmla="*/ 709405 w 2487611"/>
                <a:gd name="connsiteY57" fmla="*/ 2655809 h 4117729"/>
                <a:gd name="connsiteX58" fmla="*/ 0 w 2487611"/>
                <a:gd name="connsiteY58" fmla="*/ 2919570 h 4117729"/>
                <a:gd name="connsiteX59" fmla="*/ 262716 w 2487611"/>
                <a:gd name="connsiteY59" fmla="*/ 2189415 h 4117729"/>
                <a:gd name="connsiteX60" fmla="*/ 483603 w 2487611"/>
                <a:gd name="connsiteY60" fmla="*/ 2054421 h 4117729"/>
                <a:gd name="connsiteX61" fmla="*/ 390066 w 2487611"/>
                <a:gd name="connsiteY61" fmla="*/ 1552470 h 4117729"/>
                <a:gd name="connsiteX62" fmla="*/ 595041 w 2487611"/>
                <a:gd name="connsiteY62" fmla="*/ 713203 h 4117729"/>
                <a:gd name="connsiteX63" fmla="*/ 1237076 w 2487611"/>
                <a:gd name="connsiteY63" fmla="*/ 0 h 4117729"/>
                <a:gd name="connsiteX0" fmla="*/ 1355591 w 2487611"/>
                <a:gd name="connsiteY0" fmla="*/ 3197172 h 4123169"/>
                <a:gd name="connsiteX1" fmla="*/ 1668701 w 2487611"/>
                <a:gd name="connsiteY1" fmla="*/ 3497756 h 4123169"/>
                <a:gd name="connsiteX2" fmla="*/ 1698103 w 2487611"/>
                <a:gd name="connsiteY2" fmla="*/ 3841399 h 4123169"/>
                <a:gd name="connsiteX3" fmla="*/ 1503571 w 2487611"/>
                <a:gd name="connsiteY3" fmla="*/ 3623907 h 4123169"/>
                <a:gd name="connsiteX4" fmla="*/ 1461585 w 2487611"/>
                <a:gd name="connsiteY4" fmla="*/ 3837648 h 4123169"/>
                <a:gd name="connsiteX5" fmla="*/ 1244671 w 2487611"/>
                <a:gd name="connsiteY5" fmla="*/ 4123169 h 4123169"/>
                <a:gd name="connsiteX6" fmla="*/ 1079392 w 2487611"/>
                <a:gd name="connsiteY6" fmla="*/ 3817410 h 4123169"/>
                <a:gd name="connsiteX7" fmla="*/ 987763 w 2487611"/>
                <a:gd name="connsiteY7" fmla="*/ 3685212 h 4123169"/>
                <a:gd name="connsiteX8" fmla="*/ 854400 w 2487611"/>
                <a:gd name="connsiteY8" fmla="*/ 3751934 h 4123169"/>
                <a:gd name="connsiteX9" fmla="*/ 869102 w 2487611"/>
                <a:gd name="connsiteY9" fmla="*/ 3428519 h 4123169"/>
                <a:gd name="connsiteX10" fmla="*/ 1052587 w 2487611"/>
                <a:gd name="connsiteY10" fmla="*/ 3230974 h 4123169"/>
                <a:gd name="connsiteX11" fmla="*/ 1019981 w 2487611"/>
                <a:gd name="connsiteY11" fmla="*/ 3274997 h 4123169"/>
                <a:gd name="connsiteX12" fmla="*/ 1012121 w 2487611"/>
                <a:gd name="connsiteY12" fmla="*/ 3447914 h 4123169"/>
                <a:gd name="connsiteX13" fmla="*/ 1083424 w 2487611"/>
                <a:gd name="connsiteY13" fmla="*/ 3412241 h 4123169"/>
                <a:gd name="connsiteX14" fmla="*/ 1132416 w 2487611"/>
                <a:gd name="connsiteY14" fmla="*/ 3482921 h 4123169"/>
                <a:gd name="connsiteX15" fmla="*/ 1220783 w 2487611"/>
                <a:gd name="connsiteY15" fmla="*/ 3646398 h 4123169"/>
                <a:gd name="connsiteX16" fmla="*/ 1336759 w 2487611"/>
                <a:gd name="connsiteY16" fmla="*/ 3493741 h 4123169"/>
                <a:gd name="connsiteX17" fmla="*/ 1359207 w 2487611"/>
                <a:gd name="connsiteY17" fmla="*/ 3379462 h 4123169"/>
                <a:gd name="connsiteX18" fmla="*/ 1463216 w 2487611"/>
                <a:gd name="connsiteY18" fmla="*/ 3495746 h 4123169"/>
                <a:gd name="connsiteX19" fmla="*/ 1447496 w 2487611"/>
                <a:gd name="connsiteY19" fmla="*/ 3312014 h 4123169"/>
                <a:gd name="connsiteX20" fmla="*/ 1355591 w 2487611"/>
                <a:gd name="connsiteY20" fmla="*/ 3197172 h 4123169"/>
                <a:gd name="connsiteX21" fmla="*/ 803026 w 2487611"/>
                <a:gd name="connsiteY21" fmla="*/ 2889607 h 4123169"/>
                <a:gd name="connsiteX22" fmla="*/ 1689473 w 2487611"/>
                <a:gd name="connsiteY22" fmla="*/ 2889607 h 4123169"/>
                <a:gd name="connsiteX23" fmla="*/ 1482985 w 2487611"/>
                <a:gd name="connsiteY23" fmla="*/ 3169655 h 4123169"/>
                <a:gd name="connsiteX24" fmla="*/ 1009514 w 2487611"/>
                <a:gd name="connsiteY24" fmla="*/ 3169655 h 4123169"/>
                <a:gd name="connsiteX25" fmla="*/ 803026 w 2487611"/>
                <a:gd name="connsiteY25" fmla="*/ 2889607 h 4123169"/>
                <a:gd name="connsiteX26" fmla="*/ 1246249 w 2487611"/>
                <a:gd name="connsiteY26" fmla="*/ 1589542 h 4123169"/>
                <a:gd name="connsiteX27" fmla="*/ 1346518 w 2487611"/>
                <a:gd name="connsiteY27" fmla="*/ 1689811 h 4123169"/>
                <a:gd name="connsiteX28" fmla="*/ 1246249 w 2487611"/>
                <a:gd name="connsiteY28" fmla="*/ 1790080 h 4123169"/>
                <a:gd name="connsiteX29" fmla="*/ 1145980 w 2487611"/>
                <a:gd name="connsiteY29" fmla="*/ 1689811 h 4123169"/>
                <a:gd name="connsiteX30" fmla="*/ 1246249 w 2487611"/>
                <a:gd name="connsiteY30" fmla="*/ 1589542 h 4123169"/>
                <a:gd name="connsiteX31" fmla="*/ 1246249 w 2487611"/>
                <a:gd name="connsiteY31" fmla="*/ 1520036 h 4123169"/>
                <a:gd name="connsiteX32" fmla="*/ 1076474 w 2487611"/>
                <a:gd name="connsiteY32" fmla="*/ 1689811 h 4123169"/>
                <a:gd name="connsiteX33" fmla="*/ 1246249 w 2487611"/>
                <a:gd name="connsiteY33" fmla="*/ 1859586 h 4123169"/>
                <a:gd name="connsiteX34" fmla="*/ 1416024 w 2487611"/>
                <a:gd name="connsiteY34" fmla="*/ 1689811 h 4123169"/>
                <a:gd name="connsiteX35" fmla="*/ 1246249 w 2487611"/>
                <a:gd name="connsiteY35" fmla="*/ 1520036 h 4123169"/>
                <a:gd name="connsiteX36" fmla="*/ 1246249 w 2487611"/>
                <a:gd name="connsiteY36" fmla="*/ 766666 h 4123169"/>
                <a:gd name="connsiteX37" fmla="*/ 1446787 w 2487611"/>
                <a:gd name="connsiteY37" fmla="*/ 967204 h 4123169"/>
                <a:gd name="connsiteX38" fmla="*/ 1246249 w 2487611"/>
                <a:gd name="connsiteY38" fmla="*/ 1167742 h 4123169"/>
                <a:gd name="connsiteX39" fmla="*/ 1045711 w 2487611"/>
                <a:gd name="connsiteY39" fmla="*/ 967204 h 4123169"/>
                <a:gd name="connsiteX40" fmla="*/ 1246249 w 2487611"/>
                <a:gd name="connsiteY40" fmla="*/ 766666 h 4123169"/>
                <a:gd name="connsiteX41" fmla="*/ 1246249 w 2487611"/>
                <a:gd name="connsiteY41" fmla="*/ 627654 h 4123169"/>
                <a:gd name="connsiteX42" fmla="*/ 906699 w 2487611"/>
                <a:gd name="connsiteY42" fmla="*/ 967204 h 4123169"/>
                <a:gd name="connsiteX43" fmla="*/ 1246249 w 2487611"/>
                <a:gd name="connsiteY43" fmla="*/ 1306754 h 4123169"/>
                <a:gd name="connsiteX44" fmla="*/ 1585799 w 2487611"/>
                <a:gd name="connsiteY44" fmla="*/ 967204 h 4123169"/>
                <a:gd name="connsiteX45" fmla="*/ 1246249 w 2487611"/>
                <a:gd name="connsiteY45" fmla="*/ 627654 h 4123169"/>
                <a:gd name="connsiteX46" fmla="*/ 1237076 w 2487611"/>
                <a:gd name="connsiteY46" fmla="*/ 5440 h 4123169"/>
                <a:gd name="connsiteX47" fmla="*/ 1243449 w 2487611"/>
                <a:gd name="connsiteY47" fmla="*/ 116355 h 4123169"/>
                <a:gd name="connsiteX48" fmla="*/ 1231224 w 2487611"/>
                <a:gd name="connsiteY48" fmla="*/ 0 h 4123169"/>
                <a:gd name="connsiteX49" fmla="*/ 1891856 w 2487611"/>
                <a:gd name="connsiteY49" fmla="*/ 718643 h 4123169"/>
                <a:gd name="connsiteX50" fmla="*/ 2096831 w 2487611"/>
                <a:gd name="connsiteY50" fmla="*/ 1557910 h 4123169"/>
                <a:gd name="connsiteX51" fmla="*/ 2003408 w 2487611"/>
                <a:gd name="connsiteY51" fmla="*/ 2059495 h 4123169"/>
                <a:gd name="connsiteX52" fmla="*/ 2224895 w 2487611"/>
                <a:gd name="connsiteY52" fmla="*/ 2194855 h 4123169"/>
                <a:gd name="connsiteX53" fmla="*/ 2487611 w 2487611"/>
                <a:gd name="connsiteY53" fmla="*/ 2925010 h 4123169"/>
                <a:gd name="connsiteX54" fmla="*/ 1777602 w 2487611"/>
                <a:gd name="connsiteY54" fmla="*/ 2661024 h 4123169"/>
                <a:gd name="connsiteX55" fmla="*/ 1697050 w 2487611"/>
                <a:gd name="connsiteY55" fmla="*/ 2809004 h 4123169"/>
                <a:gd name="connsiteX56" fmla="*/ 789847 w 2487611"/>
                <a:gd name="connsiteY56" fmla="*/ 2809004 h 4123169"/>
                <a:gd name="connsiteX57" fmla="*/ 709405 w 2487611"/>
                <a:gd name="connsiteY57" fmla="*/ 2661249 h 4123169"/>
                <a:gd name="connsiteX58" fmla="*/ 0 w 2487611"/>
                <a:gd name="connsiteY58" fmla="*/ 2925010 h 4123169"/>
                <a:gd name="connsiteX59" fmla="*/ 262716 w 2487611"/>
                <a:gd name="connsiteY59" fmla="*/ 2194855 h 4123169"/>
                <a:gd name="connsiteX60" fmla="*/ 483603 w 2487611"/>
                <a:gd name="connsiteY60" fmla="*/ 2059861 h 4123169"/>
                <a:gd name="connsiteX61" fmla="*/ 390066 w 2487611"/>
                <a:gd name="connsiteY61" fmla="*/ 1557910 h 4123169"/>
                <a:gd name="connsiteX62" fmla="*/ 595041 w 2487611"/>
                <a:gd name="connsiteY62" fmla="*/ 718643 h 4123169"/>
                <a:gd name="connsiteX63" fmla="*/ 1237076 w 2487611"/>
                <a:gd name="connsiteY63" fmla="*/ 5440 h 4123169"/>
                <a:gd name="connsiteX0" fmla="*/ 1355591 w 2487611"/>
                <a:gd name="connsiteY0" fmla="*/ 3197172 h 4123169"/>
                <a:gd name="connsiteX1" fmla="*/ 1668701 w 2487611"/>
                <a:gd name="connsiteY1" fmla="*/ 3497756 h 4123169"/>
                <a:gd name="connsiteX2" fmla="*/ 1698103 w 2487611"/>
                <a:gd name="connsiteY2" fmla="*/ 3841399 h 4123169"/>
                <a:gd name="connsiteX3" fmla="*/ 1503571 w 2487611"/>
                <a:gd name="connsiteY3" fmla="*/ 3623907 h 4123169"/>
                <a:gd name="connsiteX4" fmla="*/ 1461585 w 2487611"/>
                <a:gd name="connsiteY4" fmla="*/ 3837648 h 4123169"/>
                <a:gd name="connsiteX5" fmla="*/ 1244671 w 2487611"/>
                <a:gd name="connsiteY5" fmla="*/ 4123169 h 4123169"/>
                <a:gd name="connsiteX6" fmla="*/ 1079392 w 2487611"/>
                <a:gd name="connsiteY6" fmla="*/ 3817410 h 4123169"/>
                <a:gd name="connsiteX7" fmla="*/ 987763 w 2487611"/>
                <a:gd name="connsiteY7" fmla="*/ 3685212 h 4123169"/>
                <a:gd name="connsiteX8" fmla="*/ 854400 w 2487611"/>
                <a:gd name="connsiteY8" fmla="*/ 3751934 h 4123169"/>
                <a:gd name="connsiteX9" fmla="*/ 869102 w 2487611"/>
                <a:gd name="connsiteY9" fmla="*/ 3428519 h 4123169"/>
                <a:gd name="connsiteX10" fmla="*/ 1052587 w 2487611"/>
                <a:gd name="connsiteY10" fmla="*/ 3230974 h 4123169"/>
                <a:gd name="connsiteX11" fmla="*/ 1019981 w 2487611"/>
                <a:gd name="connsiteY11" fmla="*/ 3274997 h 4123169"/>
                <a:gd name="connsiteX12" fmla="*/ 1012121 w 2487611"/>
                <a:gd name="connsiteY12" fmla="*/ 3447914 h 4123169"/>
                <a:gd name="connsiteX13" fmla="*/ 1083424 w 2487611"/>
                <a:gd name="connsiteY13" fmla="*/ 3412241 h 4123169"/>
                <a:gd name="connsiteX14" fmla="*/ 1132416 w 2487611"/>
                <a:gd name="connsiteY14" fmla="*/ 3482921 h 4123169"/>
                <a:gd name="connsiteX15" fmla="*/ 1220783 w 2487611"/>
                <a:gd name="connsiteY15" fmla="*/ 3646398 h 4123169"/>
                <a:gd name="connsiteX16" fmla="*/ 1336759 w 2487611"/>
                <a:gd name="connsiteY16" fmla="*/ 3493741 h 4123169"/>
                <a:gd name="connsiteX17" fmla="*/ 1359207 w 2487611"/>
                <a:gd name="connsiteY17" fmla="*/ 3379462 h 4123169"/>
                <a:gd name="connsiteX18" fmla="*/ 1463216 w 2487611"/>
                <a:gd name="connsiteY18" fmla="*/ 3495746 h 4123169"/>
                <a:gd name="connsiteX19" fmla="*/ 1447496 w 2487611"/>
                <a:gd name="connsiteY19" fmla="*/ 3312014 h 4123169"/>
                <a:gd name="connsiteX20" fmla="*/ 1355591 w 2487611"/>
                <a:gd name="connsiteY20" fmla="*/ 3197172 h 4123169"/>
                <a:gd name="connsiteX21" fmla="*/ 803026 w 2487611"/>
                <a:gd name="connsiteY21" fmla="*/ 2889607 h 4123169"/>
                <a:gd name="connsiteX22" fmla="*/ 1689473 w 2487611"/>
                <a:gd name="connsiteY22" fmla="*/ 2889607 h 4123169"/>
                <a:gd name="connsiteX23" fmla="*/ 1482985 w 2487611"/>
                <a:gd name="connsiteY23" fmla="*/ 3169655 h 4123169"/>
                <a:gd name="connsiteX24" fmla="*/ 1009514 w 2487611"/>
                <a:gd name="connsiteY24" fmla="*/ 3169655 h 4123169"/>
                <a:gd name="connsiteX25" fmla="*/ 803026 w 2487611"/>
                <a:gd name="connsiteY25" fmla="*/ 2889607 h 4123169"/>
                <a:gd name="connsiteX26" fmla="*/ 1246249 w 2487611"/>
                <a:gd name="connsiteY26" fmla="*/ 1589542 h 4123169"/>
                <a:gd name="connsiteX27" fmla="*/ 1346518 w 2487611"/>
                <a:gd name="connsiteY27" fmla="*/ 1689811 h 4123169"/>
                <a:gd name="connsiteX28" fmla="*/ 1246249 w 2487611"/>
                <a:gd name="connsiteY28" fmla="*/ 1790080 h 4123169"/>
                <a:gd name="connsiteX29" fmla="*/ 1145980 w 2487611"/>
                <a:gd name="connsiteY29" fmla="*/ 1689811 h 4123169"/>
                <a:gd name="connsiteX30" fmla="*/ 1246249 w 2487611"/>
                <a:gd name="connsiteY30" fmla="*/ 1589542 h 4123169"/>
                <a:gd name="connsiteX31" fmla="*/ 1246249 w 2487611"/>
                <a:gd name="connsiteY31" fmla="*/ 1520036 h 4123169"/>
                <a:gd name="connsiteX32" fmla="*/ 1076474 w 2487611"/>
                <a:gd name="connsiteY32" fmla="*/ 1689811 h 4123169"/>
                <a:gd name="connsiteX33" fmla="*/ 1246249 w 2487611"/>
                <a:gd name="connsiteY33" fmla="*/ 1859586 h 4123169"/>
                <a:gd name="connsiteX34" fmla="*/ 1416024 w 2487611"/>
                <a:gd name="connsiteY34" fmla="*/ 1689811 h 4123169"/>
                <a:gd name="connsiteX35" fmla="*/ 1246249 w 2487611"/>
                <a:gd name="connsiteY35" fmla="*/ 1520036 h 4123169"/>
                <a:gd name="connsiteX36" fmla="*/ 1246249 w 2487611"/>
                <a:gd name="connsiteY36" fmla="*/ 766666 h 4123169"/>
                <a:gd name="connsiteX37" fmla="*/ 1446787 w 2487611"/>
                <a:gd name="connsiteY37" fmla="*/ 967204 h 4123169"/>
                <a:gd name="connsiteX38" fmla="*/ 1246249 w 2487611"/>
                <a:gd name="connsiteY38" fmla="*/ 1167742 h 4123169"/>
                <a:gd name="connsiteX39" fmla="*/ 1045711 w 2487611"/>
                <a:gd name="connsiteY39" fmla="*/ 967204 h 4123169"/>
                <a:gd name="connsiteX40" fmla="*/ 1246249 w 2487611"/>
                <a:gd name="connsiteY40" fmla="*/ 766666 h 4123169"/>
                <a:gd name="connsiteX41" fmla="*/ 1246249 w 2487611"/>
                <a:gd name="connsiteY41" fmla="*/ 627654 h 4123169"/>
                <a:gd name="connsiteX42" fmla="*/ 906699 w 2487611"/>
                <a:gd name="connsiteY42" fmla="*/ 967204 h 4123169"/>
                <a:gd name="connsiteX43" fmla="*/ 1246249 w 2487611"/>
                <a:gd name="connsiteY43" fmla="*/ 1306754 h 4123169"/>
                <a:gd name="connsiteX44" fmla="*/ 1585799 w 2487611"/>
                <a:gd name="connsiteY44" fmla="*/ 967204 h 4123169"/>
                <a:gd name="connsiteX45" fmla="*/ 1246249 w 2487611"/>
                <a:gd name="connsiteY45" fmla="*/ 627654 h 4123169"/>
                <a:gd name="connsiteX46" fmla="*/ 1238115 w 2487611"/>
                <a:gd name="connsiteY46" fmla="*/ 24870 h 4123169"/>
                <a:gd name="connsiteX47" fmla="*/ 1243449 w 2487611"/>
                <a:gd name="connsiteY47" fmla="*/ 116355 h 4123169"/>
                <a:gd name="connsiteX48" fmla="*/ 1231224 w 2487611"/>
                <a:gd name="connsiteY48" fmla="*/ 0 h 4123169"/>
                <a:gd name="connsiteX49" fmla="*/ 1891856 w 2487611"/>
                <a:gd name="connsiteY49" fmla="*/ 718643 h 4123169"/>
                <a:gd name="connsiteX50" fmla="*/ 2096831 w 2487611"/>
                <a:gd name="connsiteY50" fmla="*/ 1557910 h 4123169"/>
                <a:gd name="connsiteX51" fmla="*/ 2003408 w 2487611"/>
                <a:gd name="connsiteY51" fmla="*/ 2059495 h 4123169"/>
                <a:gd name="connsiteX52" fmla="*/ 2224895 w 2487611"/>
                <a:gd name="connsiteY52" fmla="*/ 2194855 h 4123169"/>
                <a:gd name="connsiteX53" fmla="*/ 2487611 w 2487611"/>
                <a:gd name="connsiteY53" fmla="*/ 2925010 h 4123169"/>
                <a:gd name="connsiteX54" fmla="*/ 1777602 w 2487611"/>
                <a:gd name="connsiteY54" fmla="*/ 2661024 h 4123169"/>
                <a:gd name="connsiteX55" fmla="*/ 1697050 w 2487611"/>
                <a:gd name="connsiteY55" fmla="*/ 2809004 h 4123169"/>
                <a:gd name="connsiteX56" fmla="*/ 789847 w 2487611"/>
                <a:gd name="connsiteY56" fmla="*/ 2809004 h 4123169"/>
                <a:gd name="connsiteX57" fmla="*/ 709405 w 2487611"/>
                <a:gd name="connsiteY57" fmla="*/ 2661249 h 4123169"/>
                <a:gd name="connsiteX58" fmla="*/ 0 w 2487611"/>
                <a:gd name="connsiteY58" fmla="*/ 2925010 h 4123169"/>
                <a:gd name="connsiteX59" fmla="*/ 262716 w 2487611"/>
                <a:gd name="connsiteY59" fmla="*/ 2194855 h 4123169"/>
                <a:gd name="connsiteX60" fmla="*/ 483603 w 2487611"/>
                <a:gd name="connsiteY60" fmla="*/ 2059861 h 4123169"/>
                <a:gd name="connsiteX61" fmla="*/ 390066 w 2487611"/>
                <a:gd name="connsiteY61" fmla="*/ 1557910 h 4123169"/>
                <a:gd name="connsiteX62" fmla="*/ 595041 w 2487611"/>
                <a:gd name="connsiteY62" fmla="*/ 718643 h 4123169"/>
                <a:gd name="connsiteX63" fmla="*/ 1238115 w 2487611"/>
                <a:gd name="connsiteY63" fmla="*/ 24870 h 4123169"/>
                <a:gd name="connsiteX0" fmla="*/ 1355591 w 2487611"/>
                <a:gd name="connsiteY0" fmla="*/ 3172302 h 4098299"/>
                <a:gd name="connsiteX1" fmla="*/ 1668701 w 2487611"/>
                <a:gd name="connsiteY1" fmla="*/ 3472886 h 4098299"/>
                <a:gd name="connsiteX2" fmla="*/ 1698103 w 2487611"/>
                <a:gd name="connsiteY2" fmla="*/ 3816529 h 4098299"/>
                <a:gd name="connsiteX3" fmla="*/ 1503571 w 2487611"/>
                <a:gd name="connsiteY3" fmla="*/ 3599037 h 4098299"/>
                <a:gd name="connsiteX4" fmla="*/ 1461585 w 2487611"/>
                <a:gd name="connsiteY4" fmla="*/ 3812778 h 4098299"/>
                <a:gd name="connsiteX5" fmla="*/ 1244671 w 2487611"/>
                <a:gd name="connsiteY5" fmla="*/ 4098299 h 4098299"/>
                <a:gd name="connsiteX6" fmla="*/ 1079392 w 2487611"/>
                <a:gd name="connsiteY6" fmla="*/ 3792540 h 4098299"/>
                <a:gd name="connsiteX7" fmla="*/ 987763 w 2487611"/>
                <a:gd name="connsiteY7" fmla="*/ 3660342 h 4098299"/>
                <a:gd name="connsiteX8" fmla="*/ 854400 w 2487611"/>
                <a:gd name="connsiteY8" fmla="*/ 3727064 h 4098299"/>
                <a:gd name="connsiteX9" fmla="*/ 869102 w 2487611"/>
                <a:gd name="connsiteY9" fmla="*/ 3403649 h 4098299"/>
                <a:gd name="connsiteX10" fmla="*/ 1052587 w 2487611"/>
                <a:gd name="connsiteY10" fmla="*/ 3206104 h 4098299"/>
                <a:gd name="connsiteX11" fmla="*/ 1019981 w 2487611"/>
                <a:gd name="connsiteY11" fmla="*/ 3250127 h 4098299"/>
                <a:gd name="connsiteX12" fmla="*/ 1012121 w 2487611"/>
                <a:gd name="connsiteY12" fmla="*/ 3423044 h 4098299"/>
                <a:gd name="connsiteX13" fmla="*/ 1083424 w 2487611"/>
                <a:gd name="connsiteY13" fmla="*/ 3387371 h 4098299"/>
                <a:gd name="connsiteX14" fmla="*/ 1132416 w 2487611"/>
                <a:gd name="connsiteY14" fmla="*/ 3458051 h 4098299"/>
                <a:gd name="connsiteX15" fmla="*/ 1220783 w 2487611"/>
                <a:gd name="connsiteY15" fmla="*/ 3621528 h 4098299"/>
                <a:gd name="connsiteX16" fmla="*/ 1336759 w 2487611"/>
                <a:gd name="connsiteY16" fmla="*/ 3468871 h 4098299"/>
                <a:gd name="connsiteX17" fmla="*/ 1359207 w 2487611"/>
                <a:gd name="connsiteY17" fmla="*/ 3354592 h 4098299"/>
                <a:gd name="connsiteX18" fmla="*/ 1463216 w 2487611"/>
                <a:gd name="connsiteY18" fmla="*/ 3470876 h 4098299"/>
                <a:gd name="connsiteX19" fmla="*/ 1447496 w 2487611"/>
                <a:gd name="connsiteY19" fmla="*/ 3287144 h 4098299"/>
                <a:gd name="connsiteX20" fmla="*/ 1355591 w 2487611"/>
                <a:gd name="connsiteY20" fmla="*/ 3172302 h 4098299"/>
                <a:gd name="connsiteX21" fmla="*/ 803026 w 2487611"/>
                <a:gd name="connsiteY21" fmla="*/ 2864737 h 4098299"/>
                <a:gd name="connsiteX22" fmla="*/ 1689473 w 2487611"/>
                <a:gd name="connsiteY22" fmla="*/ 2864737 h 4098299"/>
                <a:gd name="connsiteX23" fmla="*/ 1482985 w 2487611"/>
                <a:gd name="connsiteY23" fmla="*/ 3144785 h 4098299"/>
                <a:gd name="connsiteX24" fmla="*/ 1009514 w 2487611"/>
                <a:gd name="connsiteY24" fmla="*/ 3144785 h 4098299"/>
                <a:gd name="connsiteX25" fmla="*/ 803026 w 2487611"/>
                <a:gd name="connsiteY25" fmla="*/ 2864737 h 4098299"/>
                <a:gd name="connsiteX26" fmla="*/ 1246249 w 2487611"/>
                <a:gd name="connsiteY26" fmla="*/ 1564672 h 4098299"/>
                <a:gd name="connsiteX27" fmla="*/ 1346518 w 2487611"/>
                <a:gd name="connsiteY27" fmla="*/ 1664941 h 4098299"/>
                <a:gd name="connsiteX28" fmla="*/ 1246249 w 2487611"/>
                <a:gd name="connsiteY28" fmla="*/ 1765210 h 4098299"/>
                <a:gd name="connsiteX29" fmla="*/ 1145980 w 2487611"/>
                <a:gd name="connsiteY29" fmla="*/ 1664941 h 4098299"/>
                <a:gd name="connsiteX30" fmla="*/ 1246249 w 2487611"/>
                <a:gd name="connsiteY30" fmla="*/ 1564672 h 4098299"/>
                <a:gd name="connsiteX31" fmla="*/ 1246249 w 2487611"/>
                <a:gd name="connsiteY31" fmla="*/ 1495166 h 4098299"/>
                <a:gd name="connsiteX32" fmla="*/ 1076474 w 2487611"/>
                <a:gd name="connsiteY32" fmla="*/ 1664941 h 4098299"/>
                <a:gd name="connsiteX33" fmla="*/ 1246249 w 2487611"/>
                <a:gd name="connsiteY33" fmla="*/ 1834716 h 4098299"/>
                <a:gd name="connsiteX34" fmla="*/ 1416024 w 2487611"/>
                <a:gd name="connsiteY34" fmla="*/ 1664941 h 4098299"/>
                <a:gd name="connsiteX35" fmla="*/ 1246249 w 2487611"/>
                <a:gd name="connsiteY35" fmla="*/ 1495166 h 4098299"/>
                <a:gd name="connsiteX36" fmla="*/ 1246249 w 2487611"/>
                <a:gd name="connsiteY36" fmla="*/ 741796 h 4098299"/>
                <a:gd name="connsiteX37" fmla="*/ 1446787 w 2487611"/>
                <a:gd name="connsiteY37" fmla="*/ 942334 h 4098299"/>
                <a:gd name="connsiteX38" fmla="*/ 1246249 w 2487611"/>
                <a:gd name="connsiteY38" fmla="*/ 1142872 h 4098299"/>
                <a:gd name="connsiteX39" fmla="*/ 1045711 w 2487611"/>
                <a:gd name="connsiteY39" fmla="*/ 942334 h 4098299"/>
                <a:gd name="connsiteX40" fmla="*/ 1246249 w 2487611"/>
                <a:gd name="connsiteY40" fmla="*/ 741796 h 4098299"/>
                <a:gd name="connsiteX41" fmla="*/ 1246249 w 2487611"/>
                <a:gd name="connsiteY41" fmla="*/ 602784 h 4098299"/>
                <a:gd name="connsiteX42" fmla="*/ 906699 w 2487611"/>
                <a:gd name="connsiteY42" fmla="*/ 942334 h 4098299"/>
                <a:gd name="connsiteX43" fmla="*/ 1246249 w 2487611"/>
                <a:gd name="connsiteY43" fmla="*/ 1281884 h 4098299"/>
                <a:gd name="connsiteX44" fmla="*/ 1585799 w 2487611"/>
                <a:gd name="connsiteY44" fmla="*/ 942334 h 4098299"/>
                <a:gd name="connsiteX45" fmla="*/ 1246249 w 2487611"/>
                <a:gd name="connsiteY45" fmla="*/ 602784 h 4098299"/>
                <a:gd name="connsiteX46" fmla="*/ 1238115 w 2487611"/>
                <a:gd name="connsiteY46" fmla="*/ 0 h 4098299"/>
                <a:gd name="connsiteX47" fmla="*/ 1243449 w 2487611"/>
                <a:gd name="connsiteY47" fmla="*/ 91485 h 4098299"/>
                <a:gd name="connsiteX48" fmla="*/ 1229544 w 2487611"/>
                <a:gd name="connsiteY48" fmla="*/ 4448 h 4098299"/>
                <a:gd name="connsiteX49" fmla="*/ 1891856 w 2487611"/>
                <a:gd name="connsiteY49" fmla="*/ 693773 h 4098299"/>
                <a:gd name="connsiteX50" fmla="*/ 2096831 w 2487611"/>
                <a:gd name="connsiteY50" fmla="*/ 1533040 h 4098299"/>
                <a:gd name="connsiteX51" fmla="*/ 2003408 w 2487611"/>
                <a:gd name="connsiteY51" fmla="*/ 2034625 h 4098299"/>
                <a:gd name="connsiteX52" fmla="*/ 2224895 w 2487611"/>
                <a:gd name="connsiteY52" fmla="*/ 2169985 h 4098299"/>
                <a:gd name="connsiteX53" fmla="*/ 2487611 w 2487611"/>
                <a:gd name="connsiteY53" fmla="*/ 2900140 h 4098299"/>
                <a:gd name="connsiteX54" fmla="*/ 1777602 w 2487611"/>
                <a:gd name="connsiteY54" fmla="*/ 2636154 h 4098299"/>
                <a:gd name="connsiteX55" fmla="*/ 1697050 w 2487611"/>
                <a:gd name="connsiteY55" fmla="*/ 2784134 h 4098299"/>
                <a:gd name="connsiteX56" fmla="*/ 789847 w 2487611"/>
                <a:gd name="connsiteY56" fmla="*/ 2784134 h 4098299"/>
                <a:gd name="connsiteX57" fmla="*/ 709405 w 2487611"/>
                <a:gd name="connsiteY57" fmla="*/ 2636379 h 4098299"/>
                <a:gd name="connsiteX58" fmla="*/ 0 w 2487611"/>
                <a:gd name="connsiteY58" fmla="*/ 2900140 h 4098299"/>
                <a:gd name="connsiteX59" fmla="*/ 262716 w 2487611"/>
                <a:gd name="connsiteY59" fmla="*/ 2169985 h 4098299"/>
                <a:gd name="connsiteX60" fmla="*/ 483603 w 2487611"/>
                <a:gd name="connsiteY60" fmla="*/ 2034991 h 4098299"/>
                <a:gd name="connsiteX61" fmla="*/ 390066 w 2487611"/>
                <a:gd name="connsiteY61" fmla="*/ 1533040 h 4098299"/>
                <a:gd name="connsiteX62" fmla="*/ 595041 w 2487611"/>
                <a:gd name="connsiteY62" fmla="*/ 693773 h 4098299"/>
                <a:gd name="connsiteX63" fmla="*/ 1238115 w 2487611"/>
                <a:gd name="connsiteY63" fmla="*/ 0 h 4098299"/>
                <a:gd name="connsiteX0" fmla="*/ 1355591 w 2487611"/>
                <a:gd name="connsiteY0" fmla="*/ 3167854 h 4093851"/>
                <a:gd name="connsiteX1" fmla="*/ 1668701 w 2487611"/>
                <a:gd name="connsiteY1" fmla="*/ 3468438 h 4093851"/>
                <a:gd name="connsiteX2" fmla="*/ 1698103 w 2487611"/>
                <a:gd name="connsiteY2" fmla="*/ 3812081 h 4093851"/>
                <a:gd name="connsiteX3" fmla="*/ 1503571 w 2487611"/>
                <a:gd name="connsiteY3" fmla="*/ 3594589 h 4093851"/>
                <a:gd name="connsiteX4" fmla="*/ 1461585 w 2487611"/>
                <a:gd name="connsiteY4" fmla="*/ 3808330 h 4093851"/>
                <a:gd name="connsiteX5" fmla="*/ 1244671 w 2487611"/>
                <a:gd name="connsiteY5" fmla="*/ 4093851 h 4093851"/>
                <a:gd name="connsiteX6" fmla="*/ 1079392 w 2487611"/>
                <a:gd name="connsiteY6" fmla="*/ 3788092 h 4093851"/>
                <a:gd name="connsiteX7" fmla="*/ 987763 w 2487611"/>
                <a:gd name="connsiteY7" fmla="*/ 3655894 h 4093851"/>
                <a:gd name="connsiteX8" fmla="*/ 854400 w 2487611"/>
                <a:gd name="connsiteY8" fmla="*/ 3722616 h 4093851"/>
                <a:gd name="connsiteX9" fmla="*/ 869102 w 2487611"/>
                <a:gd name="connsiteY9" fmla="*/ 3399201 h 4093851"/>
                <a:gd name="connsiteX10" fmla="*/ 1052587 w 2487611"/>
                <a:gd name="connsiteY10" fmla="*/ 3201656 h 4093851"/>
                <a:gd name="connsiteX11" fmla="*/ 1019981 w 2487611"/>
                <a:gd name="connsiteY11" fmla="*/ 3245679 h 4093851"/>
                <a:gd name="connsiteX12" fmla="*/ 1012121 w 2487611"/>
                <a:gd name="connsiteY12" fmla="*/ 3418596 h 4093851"/>
                <a:gd name="connsiteX13" fmla="*/ 1083424 w 2487611"/>
                <a:gd name="connsiteY13" fmla="*/ 3382923 h 4093851"/>
                <a:gd name="connsiteX14" fmla="*/ 1132416 w 2487611"/>
                <a:gd name="connsiteY14" fmla="*/ 3453603 h 4093851"/>
                <a:gd name="connsiteX15" fmla="*/ 1220783 w 2487611"/>
                <a:gd name="connsiteY15" fmla="*/ 3617080 h 4093851"/>
                <a:gd name="connsiteX16" fmla="*/ 1336759 w 2487611"/>
                <a:gd name="connsiteY16" fmla="*/ 3464423 h 4093851"/>
                <a:gd name="connsiteX17" fmla="*/ 1359207 w 2487611"/>
                <a:gd name="connsiteY17" fmla="*/ 3350144 h 4093851"/>
                <a:gd name="connsiteX18" fmla="*/ 1463216 w 2487611"/>
                <a:gd name="connsiteY18" fmla="*/ 3466428 h 4093851"/>
                <a:gd name="connsiteX19" fmla="*/ 1447496 w 2487611"/>
                <a:gd name="connsiteY19" fmla="*/ 3282696 h 4093851"/>
                <a:gd name="connsiteX20" fmla="*/ 1355591 w 2487611"/>
                <a:gd name="connsiteY20" fmla="*/ 3167854 h 4093851"/>
                <a:gd name="connsiteX21" fmla="*/ 803026 w 2487611"/>
                <a:gd name="connsiteY21" fmla="*/ 2860289 h 4093851"/>
                <a:gd name="connsiteX22" fmla="*/ 1689473 w 2487611"/>
                <a:gd name="connsiteY22" fmla="*/ 2860289 h 4093851"/>
                <a:gd name="connsiteX23" fmla="*/ 1482985 w 2487611"/>
                <a:gd name="connsiteY23" fmla="*/ 3140337 h 4093851"/>
                <a:gd name="connsiteX24" fmla="*/ 1009514 w 2487611"/>
                <a:gd name="connsiteY24" fmla="*/ 3140337 h 4093851"/>
                <a:gd name="connsiteX25" fmla="*/ 803026 w 2487611"/>
                <a:gd name="connsiteY25" fmla="*/ 2860289 h 4093851"/>
                <a:gd name="connsiteX26" fmla="*/ 1246249 w 2487611"/>
                <a:gd name="connsiteY26" fmla="*/ 1560224 h 4093851"/>
                <a:gd name="connsiteX27" fmla="*/ 1346518 w 2487611"/>
                <a:gd name="connsiteY27" fmla="*/ 1660493 h 4093851"/>
                <a:gd name="connsiteX28" fmla="*/ 1246249 w 2487611"/>
                <a:gd name="connsiteY28" fmla="*/ 1760762 h 4093851"/>
                <a:gd name="connsiteX29" fmla="*/ 1145980 w 2487611"/>
                <a:gd name="connsiteY29" fmla="*/ 1660493 h 4093851"/>
                <a:gd name="connsiteX30" fmla="*/ 1246249 w 2487611"/>
                <a:gd name="connsiteY30" fmla="*/ 1560224 h 4093851"/>
                <a:gd name="connsiteX31" fmla="*/ 1246249 w 2487611"/>
                <a:gd name="connsiteY31" fmla="*/ 1490718 h 4093851"/>
                <a:gd name="connsiteX32" fmla="*/ 1076474 w 2487611"/>
                <a:gd name="connsiteY32" fmla="*/ 1660493 h 4093851"/>
                <a:gd name="connsiteX33" fmla="*/ 1246249 w 2487611"/>
                <a:gd name="connsiteY33" fmla="*/ 1830268 h 4093851"/>
                <a:gd name="connsiteX34" fmla="*/ 1416024 w 2487611"/>
                <a:gd name="connsiteY34" fmla="*/ 1660493 h 4093851"/>
                <a:gd name="connsiteX35" fmla="*/ 1246249 w 2487611"/>
                <a:gd name="connsiteY35" fmla="*/ 1490718 h 4093851"/>
                <a:gd name="connsiteX36" fmla="*/ 1246249 w 2487611"/>
                <a:gd name="connsiteY36" fmla="*/ 737348 h 4093851"/>
                <a:gd name="connsiteX37" fmla="*/ 1446787 w 2487611"/>
                <a:gd name="connsiteY37" fmla="*/ 937886 h 4093851"/>
                <a:gd name="connsiteX38" fmla="*/ 1246249 w 2487611"/>
                <a:gd name="connsiteY38" fmla="*/ 1138424 h 4093851"/>
                <a:gd name="connsiteX39" fmla="*/ 1045711 w 2487611"/>
                <a:gd name="connsiteY39" fmla="*/ 937886 h 4093851"/>
                <a:gd name="connsiteX40" fmla="*/ 1246249 w 2487611"/>
                <a:gd name="connsiteY40" fmla="*/ 737348 h 4093851"/>
                <a:gd name="connsiteX41" fmla="*/ 1246249 w 2487611"/>
                <a:gd name="connsiteY41" fmla="*/ 598336 h 4093851"/>
                <a:gd name="connsiteX42" fmla="*/ 906699 w 2487611"/>
                <a:gd name="connsiteY42" fmla="*/ 937886 h 4093851"/>
                <a:gd name="connsiteX43" fmla="*/ 1246249 w 2487611"/>
                <a:gd name="connsiteY43" fmla="*/ 1277436 h 4093851"/>
                <a:gd name="connsiteX44" fmla="*/ 1585799 w 2487611"/>
                <a:gd name="connsiteY44" fmla="*/ 937886 h 4093851"/>
                <a:gd name="connsiteX45" fmla="*/ 1246249 w 2487611"/>
                <a:gd name="connsiteY45" fmla="*/ 598336 h 4093851"/>
                <a:gd name="connsiteX46" fmla="*/ 1225855 w 2487611"/>
                <a:gd name="connsiteY46" fmla="*/ 9198 h 4093851"/>
                <a:gd name="connsiteX47" fmla="*/ 1243449 w 2487611"/>
                <a:gd name="connsiteY47" fmla="*/ 87037 h 4093851"/>
                <a:gd name="connsiteX48" fmla="*/ 1229544 w 2487611"/>
                <a:gd name="connsiteY48" fmla="*/ 0 h 4093851"/>
                <a:gd name="connsiteX49" fmla="*/ 1891856 w 2487611"/>
                <a:gd name="connsiteY49" fmla="*/ 689325 h 4093851"/>
                <a:gd name="connsiteX50" fmla="*/ 2096831 w 2487611"/>
                <a:gd name="connsiteY50" fmla="*/ 1528592 h 4093851"/>
                <a:gd name="connsiteX51" fmla="*/ 2003408 w 2487611"/>
                <a:gd name="connsiteY51" fmla="*/ 2030177 h 4093851"/>
                <a:gd name="connsiteX52" fmla="*/ 2224895 w 2487611"/>
                <a:gd name="connsiteY52" fmla="*/ 2165537 h 4093851"/>
                <a:gd name="connsiteX53" fmla="*/ 2487611 w 2487611"/>
                <a:gd name="connsiteY53" fmla="*/ 2895692 h 4093851"/>
                <a:gd name="connsiteX54" fmla="*/ 1777602 w 2487611"/>
                <a:gd name="connsiteY54" fmla="*/ 2631706 h 4093851"/>
                <a:gd name="connsiteX55" fmla="*/ 1697050 w 2487611"/>
                <a:gd name="connsiteY55" fmla="*/ 2779686 h 4093851"/>
                <a:gd name="connsiteX56" fmla="*/ 789847 w 2487611"/>
                <a:gd name="connsiteY56" fmla="*/ 2779686 h 4093851"/>
                <a:gd name="connsiteX57" fmla="*/ 709405 w 2487611"/>
                <a:gd name="connsiteY57" fmla="*/ 2631931 h 4093851"/>
                <a:gd name="connsiteX58" fmla="*/ 0 w 2487611"/>
                <a:gd name="connsiteY58" fmla="*/ 2895692 h 4093851"/>
                <a:gd name="connsiteX59" fmla="*/ 262716 w 2487611"/>
                <a:gd name="connsiteY59" fmla="*/ 2165537 h 4093851"/>
                <a:gd name="connsiteX60" fmla="*/ 483603 w 2487611"/>
                <a:gd name="connsiteY60" fmla="*/ 2030543 h 4093851"/>
                <a:gd name="connsiteX61" fmla="*/ 390066 w 2487611"/>
                <a:gd name="connsiteY61" fmla="*/ 1528592 h 4093851"/>
                <a:gd name="connsiteX62" fmla="*/ 595041 w 2487611"/>
                <a:gd name="connsiteY62" fmla="*/ 689325 h 4093851"/>
                <a:gd name="connsiteX63" fmla="*/ 1225855 w 2487611"/>
                <a:gd name="connsiteY63" fmla="*/ 9198 h 4093851"/>
                <a:gd name="connsiteX0" fmla="*/ 1355591 w 2487611"/>
                <a:gd name="connsiteY0" fmla="*/ 3167854 h 4093851"/>
                <a:gd name="connsiteX1" fmla="*/ 1668701 w 2487611"/>
                <a:gd name="connsiteY1" fmla="*/ 3468438 h 4093851"/>
                <a:gd name="connsiteX2" fmla="*/ 1698103 w 2487611"/>
                <a:gd name="connsiteY2" fmla="*/ 3812081 h 4093851"/>
                <a:gd name="connsiteX3" fmla="*/ 1503571 w 2487611"/>
                <a:gd name="connsiteY3" fmla="*/ 3594589 h 4093851"/>
                <a:gd name="connsiteX4" fmla="*/ 1461585 w 2487611"/>
                <a:gd name="connsiteY4" fmla="*/ 3808330 h 4093851"/>
                <a:gd name="connsiteX5" fmla="*/ 1244671 w 2487611"/>
                <a:gd name="connsiteY5" fmla="*/ 4093851 h 4093851"/>
                <a:gd name="connsiteX6" fmla="*/ 1079392 w 2487611"/>
                <a:gd name="connsiteY6" fmla="*/ 3788092 h 4093851"/>
                <a:gd name="connsiteX7" fmla="*/ 987763 w 2487611"/>
                <a:gd name="connsiteY7" fmla="*/ 3655894 h 4093851"/>
                <a:gd name="connsiteX8" fmla="*/ 854400 w 2487611"/>
                <a:gd name="connsiteY8" fmla="*/ 3722616 h 4093851"/>
                <a:gd name="connsiteX9" fmla="*/ 869102 w 2487611"/>
                <a:gd name="connsiteY9" fmla="*/ 3399201 h 4093851"/>
                <a:gd name="connsiteX10" fmla="*/ 1052587 w 2487611"/>
                <a:gd name="connsiteY10" fmla="*/ 3201656 h 4093851"/>
                <a:gd name="connsiteX11" fmla="*/ 1019981 w 2487611"/>
                <a:gd name="connsiteY11" fmla="*/ 3245679 h 4093851"/>
                <a:gd name="connsiteX12" fmla="*/ 1012121 w 2487611"/>
                <a:gd name="connsiteY12" fmla="*/ 3418596 h 4093851"/>
                <a:gd name="connsiteX13" fmla="*/ 1083424 w 2487611"/>
                <a:gd name="connsiteY13" fmla="*/ 3382923 h 4093851"/>
                <a:gd name="connsiteX14" fmla="*/ 1132416 w 2487611"/>
                <a:gd name="connsiteY14" fmla="*/ 3453603 h 4093851"/>
                <a:gd name="connsiteX15" fmla="*/ 1220783 w 2487611"/>
                <a:gd name="connsiteY15" fmla="*/ 3617080 h 4093851"/>
                <a:gd name="connsiteX16" fmla="*/ 1336759 w 2487611"/>
                <a:gd name="connsiteY16" fmla="*/ 3464423 h 4093851"/>
                <a:gd name="connsiteX17" fmla="*/ 1359207 w 2487611"/>
                <a:gd name="connsiteY17" fmla="*/ 3350144 h 4093851"/>
                <a:gd name="connsiteX18" fmla="*/ 1463216 w 2487611"/>
                <a:gd name="connsiteY18" fmla="*/ 3466428 h 4093851"/>
                <a:gd name="connsiteX19" fmla="*/ 1447496 w 2487611"/>
                <a:gd name="connsiteY19" fmla="*/ 3282696 h 4093851"/>
                <a:gd name="connsiteX20" fmla="*/ 1355591 w 2487611"/>
                <a:gd name="connsiteY20" fmla="*/ 3167854 h 4093851"/>
                <a:gd name="connsiteX21" fmla="*/ 803026 w 2487611"/>
                <a:gd name="connsiteY21" fmla="*/ 2860289 h 4093851"/>
                <a:gd name="connsiteX22" fmla="*/ 1689473 w 2487611"/>
                <a:gd name="connsiteY22" fmla="*/ 2860289 h 4093851"/>
                <a:gd name="connsiteX23" fmla="*/ 1482985 w 2487611"/>
                <a:gd name="connsiteY23" fmla="*/ 3140337 h 4093851"/>
                <a:gd name="connsiteX24" fmla="*/ 1009514 w 2487611"/>
                <a:gd name="connsiteY24" fmla="*/ 3140337 h 4093851"/>
                <a:gd name="connsiteX25" fmla="*/ 803026 w 2487611"/>
                <a:gd name="connsiteY25" fmla="*/ 2860289 h 4093851"/>
                <a:gd name="connsiteX26" fmla="*/ 1246249 w 2487611"/>
                <a:gd name="connsiteY26" fmla="*/ 1560224 h 4093851"/>
                <a:gd name="connsiteX27" fmla="*/ 1346518 w 2487611"/>
                <a:gd name="connsiteY27" fmla="*/ 1660493 h 4093851"/>
                <a:gd name="connsiteX28" fmla="*/ 1246249 w 2487611"/>
                <a:gd name="connsiteY28" fmla="*/ 1760762 h 4093851"/>
                <a:gd name="connsiteX29" fmla="*/ 1145980 w 2487611"/>
                <a:gd name="connsiteY29" fmla="*/ 1660493 h 4093851"/>
                <a:gd name="connsiteX30" fmla="*/ 1246249 w 2487611"/>
                <a:gd name="connsiteY30" fmla="*/ 1560224 h 4093851"/>
                <a:gd name="connsiteX31" fmla="*/ 1246249 w 2487611"/>
                <a:gd name="connsiteY31" fmla="*/ 1490718 h 4093851"/>
                <a:gd name="connsiteX32" fmla="*/ 1076474 w 2487611"/>
                <a:gd name="connsiteY32" fmla="*/ 1660493 h 4093851"/>
                <a:gd name="connsiteX33" fmla="*/ 1246249 w 2487611"/>
                <a:gd name="connsiteY33" fmla="*/ 1830268 h 4093851"/>
                <a:gd name="connsiteX34" fmla="*/ 1416024 w 2487611"/>
                <a:gd name="connsiteY34" fmla="*/ 1660493 h 4093851"/>
                <a:gd name="connsiteX35" fmla="*/ 1246249 w 2487611"/>
                <a:gd name="connsiteY35" fmla="*/ 1490718 h 4093851"/>
                <a:gd name="connsiteX36" fmla="*/ 1246249 w 2487611"/>
                <a:gd name="connsiteY36" fmla="*/ 737348 h 4093851"/>
                <a:gd name="connsiteX37" fmla="*/ 1446787 w 2487611"/>
                <a:gd name="connsiteY37" fmla="*/ 937886 h 4093851"/>
                <a:gd name="connsiteX38" fmla="*/ 1246249 w 2487611"/>
                <a:gd name="connsiteY38" fmla="*/ 1138424 h 4093851"/>
                <a:gd name="connsiteX39" fmla="*/ 1045711 w 2487611"/>
                <a:gd name="connsiteY39" fmla="*/ 937886 h 4093851"/>
                <a:gd name="connsiteX40" fmla="*/ 1246249 w 2487611"/>
                <a:gd name="connsiteY40" fmla="*/ 737348 h 4093851"/>
                <a:gd name="connsiteX41" fmla="*/ 1246249 w 2487611"/>
                <a:gd name="connsiteY41" fmla="*/ 598336 h 4093851"/>
                <a:gd name="connsiteX42" fmla="*/ 906699 w 2487611"/>
                <a:gd name="connsiteY42" fmla="*/ 937886 h 4093851"/>
                <a:gd name="connsiteX43" fmla="*/ 1246249 w 2487611"/>
                <a:gd name="connsiteY43" fmla="*/ 1277436 h 4093851"/>
                <a:gd name="connsiteX44" fmla="*/ 1585799 w 2487611"/>
                <a:gd name="connsiteY44" fmla="*/ 937886 h 4093851"/>
                <a:gd name="connsiteX45" fmla="*/ 1246249 w 2487611"/>
                <a:gd name="connsiteY45" fmla="*/ 598336 h 4093851"/>
                <a:gd name="connsiteX46" fmla="*/ 1225855 w 2487611"/>
                <a:gd name="connsiteY46" fmla="*/ 9198 h 4093851"/>
                <a:gd name="connsiteX47" fmla="*/ 1229544 w 2487611"/>
                <a:gd name="connsiteY47" fmla="*/ 0 h 4093851"/>
                <a:gd name="connsiteX48" fmla="*/ 1891856 w 2487611"/>
                <a:gd name="connsiteY48" fmla="*/ 689325 h 4093851"/>
                <a:gd name="connsiteX49" fmla="*/ 2096831 w 2487611"/>
                <a:gd name="connsiteY49" fmla="*/ 1528592 h 4093851"/>
                <a:gd name="connsiteX50" fmla="*/ 2003408 w 2487611"/>
                <a:gd name="connsiteY50" fmla="*/ 2030177 h 4093851"/>
                <a:gd name="connsiteX51" fmla="*/ 2224895 w 2487611"/>
                <a:gd name="connsiteY51" fmla="*/ 2165537 h 4093851"/>
                <a:gd name="connsiteX52" fmla="*/ 2487611 w 2487611"/>
                <a:gd name="connsiteY52" fmla="*/ 2895692 h 4093851"/>
                <a:gd name="connsiteX53" fmla="*/ 1777602 w 2487611"/>
                <a:gd name="connsiteY53" fmla="*/ 2631706 h 4093851"/>
                <a:gd name="connsiteX54" fmla="*/ 1697050 w 2487611"/>
                <a:gd name="connsiteY54" fmla="*/ 2779686 h 4093851"/>
                <a:gd name="connsiteX55" fmla="*/ 789847 w 2487611"/>
                <a:gd name="connsiteY55" fmla="*/ 2779686 h 4093851"/>
                <a:gd name="connsiteX56" fmla="*/ 709405 w 2487611"/>
                <a:gd name="connsiteY56" fmla="*/ 2631931 h 4093851"/>
                <a:gd name="connsiteX57" fmla="*/ 0 w 2487611"/>
                <a:gd name="connsiteY57" fmla="*/ 2895692 h 4093851"/>
                <a:gd name="connsiteX58" fmla="*/ 262716 w 2487611"/>
                <a:gd name="connsiteY58" fmla="*/ 2165537 h 4093851"/>
                <a:gd name="connsiteX59" fmla="*/ 483603 w 2487611"/>
                <a:gd name="connsiteY59" fmla="*/ 2030543 h 4093851"/>
                <a:gd name="connsiteX60" fmla="*/ 390066 w 2487611"/>
                <a:gd name="connsiteY60" fmla="*/ 1528592 h 4093851"/>
                <a:gd name="connsiteX61" fmla="*/ 595041 w 2487611"/>
                <a:gd name="connsiteY61" fmla="*/ 689325 h 4093851"/>
                <a:gd name="connsiteX62" fmla="*/ 1225855 w 2487611"/>
                <a:gd name="connsiteY62" fmla="*/ 9198 h 4093851"/>
                <a:gd name="connsiteX0" fmla="*/ 1355591 w 2487611"/>
                <a:gd name="connsiteY0" fmla="*/ 3168890 h 4094887"/>
                <a:gd name="connsiteX1" fmla="*/ 1668701 w 2487611"/>
                <a:gd name="connsiteY1" fmla="*/ 3469474 h 4094887"/>
                <a:gd name="connsiteX2" fmla="*/ 1698103 w 2487611"/>
                <a:gd name="connsiteY2" fmla="*/ 3813117 h 4094887"/>
                <a:gd name="connsiteX3" fmla="*/ 1503571 w 2487611"/>
                <a:gd name="connsiteY3" fmla="*/ 3595625 h 4094887"/>
                <a:gd name="connsiteX4" fmla="*/ 1461585 w 2487611"/>
                <a:gd name="connsiteY4" fmla="*/ 3809366 h 4094887"/>
                <a:gd name="connsiteX5" fmla="*/ 1244671 w 2487611"/>
                <a:gd name="connsiteY5" fmla="*/ 4094887 h 4094887"/>
                <a:gd name="connsiteX6" fmla="*/ 1079392 w 2487611"/>
                <a:gd name="connsiteY6" fmla="*/ 3789128 h 4094887"/>
                <a:gd name="connsiteX7" fmla="*/ 987763 w 2487611"/>
                <a:gd name="connsiteY7" fmla="*/ 3656930 h 4094887"/>
                <a:gd name="connsiteX8" fmla="*/ 854400 w 2487611"/>
                <a:gd name="connsiteY8" fmla="*/ 3723652 h 4094887"/>
                <a:gd name="connsiteX9" fmla="*/ 869102 w 2487611"/>
                <a:gd name="connsiteY9" fmla="*/ 3400237 h 4094887"/>
                <a:gd name="connsiteX10" fmla="*/ 1052587 w 2487611"/>
                <a:gd name="connsiteY10" fmla="*/ 3202692 h 4094887"/>
                <a:gd name="connsiteX11" fmla="*/ 1019981 w 2487611"/>
                <a:gd name="connsiteY11" fmla="*/ 3246715 h 4094887"/>
                <a:gd name="connsiteX12" fmla="*/ 1012121 w 2487611"/>
                <a:gd name="connsiteY12" fmla="*/ 3419632 h 4094887"/>
                <a:gd name="connsiteX13" fmla="*/ 1083424 w 2487611"/>
                <a:gd name="connsiteY13" fmla="*/ 3383959 h 4094887"/>
                <a:gd name="connsiteX14" fmla="*/ 1132416 w 2487611"/>
                <a:gd name="connsiteY14" fmla="*/ 3454639 h 4094887"/>
                <a:gd name="connsiteX15" fmla="*/ 1220783 w 2487611"/>
                <a:gd name="connsiteY15" fmla="*/ 3618116 h 4094887"/>
                <a:gd name="connsiteX16" fmla="*/ 1336759 w 2487611"/>
                <a:gd name="connsiteY16" fmla="*/ 3465459 h 4094887"/>
                <a:gd name="connsiteX17" fmla="*/ 1359207 w 2487611"/>
                <a:gd name="connsiteY17" fmla="*/ 3351180 h 4094887"/>
                <a:gd name="connsiteX18" fmla="*/ 1463216 w 2487611"/>
                <a:gd name="connsiteY18" fmla="*/ 3467464 h 4094887"/>
                <a:gd name="connsiteX19" fmla="*/ 1447496 w 2487611"/>
                <a:gd name="connsiteY19" fmla="*/ 3283732 h 4094887"/>
                <a:gd name="connsiteX20" fmla="*/ 1355591 w 2487611"/>
                <a:gd name="connsiteY20" fmla="*/ 3168890 h 4094887"/>
                <a:gd name="connsiteX21" fmla="*/ 803026 w 2487611"/>
                <a:gd name="connsiteY21" fmla="*/ 2861325 h 4094887"/>
                <a:gd name="connsiteX22" fmla="*/ 1689473 w 2487611"/>
                <a:gd name="connsiteY22" fmla="*/ 2861325 h 4094887"/>
                <a:gd name="connsiteX23" fmla="*/ 1482985 w 2487611"/>
                <a:gd name="connsiteY23" fmla="*/ 3141373 h 4094887"/>
                <a:gd name="connsiteX24" fmla="*/ 1009514 w 2487611"/>
                <a:gd name="connsiteY24" fmla="*/ 3141373 h 4094887"/>
                <a:gd name="connsiteX25" fmla="*/ 803026 w 2487611"/>
                <a:gd name="connsiteY25" fmla="*/ 2861325 h 4094887"/>
                <a:gd name="connsiteX26" fmla="*/ 1246249 w 2487611"/>
                <a:gd name="connsiteY26" fmla="*/ 1561260 h 4094887"/>
                <a:gd name="connsiteX27" fmla="*/ 1346518 w 2487611"/>
                <a:gd name="connsiteY27" fmla="*/ 1661529 h 4094887"/>
                <a:gd name="connsiteX28" fmla="*/ 1246249 w 2487611"/>
                <a:gd name="connsiteY28" fmla="*/ 1761798 h 4094887"/>
                <a:gd name="connsiteX29" fmla="*/ 1145980 w 2487611"/>
                <a:gd name="connsiteY29" fmla="*/ 1661529 h 4094887"/>
                <a:gd name="connsiteX30" fmla="*/ 1246249 w 2487611"/>
                <a:gd name="connsiteY30" fmla="*/ 1561260 h 4094887"/>
                <a:gd name="connsiteX31" fmla="*/ 1246249 w 2487611"/>
                <a:gd name="connsiteY31" fmla="*/ 1491754 h 4094887"/>
                <a:gd name="connsiteX32" fmla="*/ 1076474 w 2487611"/>
                <a:gd name="connsiteY32" fmla="*/ 1661529 h 4094887"/>
                <a:gd name="connsiteX33" fmla="*/ 1246249 w 2487611"/>
                <a:gd name="connsiteY33" fmla="*/ 1831304 h 4094887"/>
                <a:gd name="connsiteX34" fmla="*/ 1416024 w 2487611"/>
                <a:gd name="connsiteY34" fmla="*/ 1661529 h 4094887"/>
                <a:gd name="connsiteX35" fmla="*/ 1246249 w 2487611"/>
                <a:gd name="connsiteY35" fmla="*/ 1491754 h 4094887"/>
                <a:gd name="connsiteX36" fmla="*/ 1246249 w 2487611"/>
                <a:gd name="connsiteY36" fmla="*/ 738384 h 4094887"/>
                <a:gd name="connsiteX37" fmla="*/ 1446787 w 2487611"/>
                <a:gd name="connsiteY37" fmla="*/ 938922 h 4094887"/>
                <a:gd name="connsiteX38" fmla="*/ 1246249 w 2487611"/>
                <a:gd name="connsiteY38" fmla="*/ 1139460 h 4094887"/>
                <a:gd name="connsiteX39" fmla="*/ 1045711 w 2487611"/>
                <a:gd name="connsiteY39" fmla="*/ 938922 h 4094887"/>
                <a:gd name="connsiteX40" fmla="*/ 1246249 w 2487611"/>
                <a:gd name="connsiteY40" fmla="*/ 738384 h 4094887"/>
                <a:gd name="connsiteX41" fmla="*/ 1246249 w 2487611"/>
                <a:gd name="connsiteY41" fmla="*/ 599372 h 4094887"/>
                <a:gd name="connsiteX42" fmla="*/ 906699 w 2487611"/>
                <a:gd name="connsiteY42" fmla="*/ 938922 h 4094887"/>
                <a:gd name="connsiteX43" fmla="*/ 1246249 w 2487611"/>
                <a:gd name="connsiteY43" fmla="*/ 1278472 h 4094887"/>
                <a:gd name="connsiteX44" fmla="*/ 1585799 w 2487611"/>
                <a:gd name="connsiteY44" fmla="*/ 938922 h 4094887"/>
                <a:gd name="connsiteX45" fmla="*/ 1246249 w 2487611"/>
                <a:gd name="connsiteY45" fmla="*/ 599372 h 4094887"/>
                <a:gd name="connsiteX46" fmla="*/ 1235050 w 2487611"/>
                <a:gd name="connsiteY46" fmla="*/ 0 h 4094887"/>
                <a:gd name="connsiteX47" fmla="*/ 1229544 w 2487611"/>
                <a:gd name="connsiteY47" fmla="*/ 1036 h 4094887"/>
                <a:gd name="connsiteX48" fmla="*/ 1891856 w 2487611"/>
                <a:gd name="connsiteY48" fmla="*/ 690361 h 4094887"/>
                <a:gd name="connsiteX49" fmla="*/ 2096831 w 2487611"/>
                <a:gd name="connsiteY49" fmla="*/ 1529628 h 4094887"/>
                <a:gd name="connsiteX50" fmla="*/ 2003408 w 2487611"/>
                <a:gd name="connsiteY50" fmla="*/ 2031213 h 4094887"/>
                <a:gd name="connsiteX51" fmla="*/ 2224895 w 2487611"/>
                <a:gd name="connsiteY51" fmla="*/ 2166573 h 4094887"/>
                <a:gd name="connsiteX52" fmla="*/ 2487611 w 2487611"/>
                <a:gd name="connsiteY52" fmla="*/ 2896728 h 4094887"/>
                <a:gd name="connsiteX53" fmla="*/ 1777602 w 2487611"/>
                <a:gd name="connsiteY53" fmla="*/ 2632742 h 4094887"/>
                <a:gd name="connsiteX54" fmla="*/ 1697050 w 2487611"/>
                <a:gd name="connsiteY54" fmla="*/ 2780722 h 4094887"/>
                <a:gd name="connsiteX55" fmla="*/ 789847 w 2487611"/>
                <a:gd name="connsiteY55" fmla="*/ 2780722 h 4094887"/>
                <a:gd name="connsiteX56" fmla="*/ 709405 w 2487611"/>
                <a:gd name="connsiteY56" fmla="*/ 2632967 h 4094887"/>
                <a:gd name="connsiteX57" fmla="*/ 0 w 2487611"/>
                <a:gd name="connsiteY57" fmla="*/ 2896728 h 4094887"/>
                <a:gd name="connsiteX58" fmla="*/ 262716 w 2487611"/>
                <a:gd name="connsiteY58" fmla="*/ 2166573 h 4094887"/>
                <a:gd name="connsiteX59" fmla="*/ 483603 w 2487611"/>
                <a:gd name="connsiteY59" fmla="*/ 2031579 h 4094887"/>
                <a:gd name="connsiteX60" fmla="*/ 390066 w 2487611"/>
                <a:gd name="connsiteY60" fmla="*/ 1529628 h 4094887"/>
                <a:gd name="connsiteX61" fmla="*/ 595041 w 2487611"/>
                <a:gd name="connsiteY61" fmla="*/ 690361 h 4094887"/>
                <a:gd name="connsiteX62" fmla="*/ 1235050 w 2487611"/>
                <a:gd name="connsiteY62" fmla="*/ 0 h 409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487611" h="4094887">
                  <a:moveTo>
                    <a:pt x="1355591" y="3168890"/>
                  </a:moveTo>
                  <a:cubicBezTo>
                    <a:pt x="1473595" y="3210993"/>
                    <a:pt x="1581876" y="3305191"/>
                    <a:pt x="1668701" y="3469474"/>
                  </a:cubicBezTo>
                  <a:cubicBezTo>
                    <a:pt x="1695925" y="3526851"/>
                    <a:pt x="1780322" y="3714906"/>
                    <a:pt x="1698103" y="3813117"/>
                  </a:cubicBezTo>
                  <a:cubicBezTo>
                    <a:pt x="1602299" y="3649464"/>
                    <a:pt x="1614173" y="3625906"/>
                    <a:pt x="1503571" y="3595625"/>
                  </a:cubicBezTo>
                  <a:cubicBezTo>
                    <a:pt x="1496942" y="3685463"/>
                    <a:pt x="1467966" y="3774165"/>
                    <a:pt x="1461585" y="3809366"/>
                  </a:cubicBezTo>
                  <a:cubicBezTo>
                    <a:pt x="1385470" y="3978592"/>
                    <a:pt x="1404096" y="3968132"/>
                    <a:pt x="1244671" y="4094887"/>
                  </a:cubicBezTo>
                  <a:cubicBezTo>
                    <a:pt x="1246206" y="3880802"/>
                    <a:pt x="1159532" y="3834965"/>
                    <a:pt x="1079392" y="3789128"/>
                  </a:cubicBezTo>
                  <a:cubicBezTo>
                    <a:pt x="1026853" y="3769315"/>
                    <a:pt x="996695" y="3717697"/>
                    <a:pt x="987763" y="3656930"/>
                  </a:cubicBezTo>
                  <a:cubicBezTo>
                    <a:pt x="943900" y="3685346"/>
                    <a:pt x="898437" y="3695225"/>
                    <a:pt x="854400" y="3723652"/>
                  </a:cubicBezTo>
                  <a:cubicBezTo>
                    <a:pt x="854400" y="3658863"/>
                    <a:pt x="789060" y="3535267"/>
                    <a:pt x="869102" y="3400237"/>
                  </a:cubicBezTo>
                  <a:cubicBezTo>
                    <a:pt x="905823" y="3342803"/>
                    <a:pt x="973047" y="3258718"/>
                    <a:pt x="1052587" y="3202692"/>
                  </a:cubicBezTo>
                  <a:lnTo>
                    <a:pt x="1019981" y="3246715"/>
                  </a:lnTo>
                  <a:cubicBezTo>
                    <a:pt x="977187" y="3318910"/>
                    <a:pt x="1012121" y="3384991"/>
                    <a:pt x="1012121" y="3419632"/>
                  </a:cubicBezTo>
                  <a:cubicBezTo>
                    <a:pt x="1035665" y="3404433"/>
                    <a:pt x="1059972" y="3399151"/>
                    <a:pt x="1083424" y="3383959"/>
                  </a:cubicBezTo>
                  <a:cubicBezTo>
                    <a:pt x="1088200" y="3416448"/>
                    <a:pt x="1104325" y="3444046"/>
                    <a:pt x="1132416" y="3454639"/>
                  </a:cubicBezTo>
                  <a:cubicBezTo>
                    <a:pt x="1175263" y="3479146"/>
                    <a:pt x="1221604" y="3503653"/>
                    <a:pt x="1220783" y="3618116"/>
                  </a:cubicBezTo>
                  <a:cubicBezTo>
                    <a:pt x="1306022" y="3550346"/>
                    <a:pt x="1296063" y="3555938"/>
                    <a:pt x="1336759" y="3465459"/>
                  </a:cubicBezTo>
                  <a:cubicBezTo>
                    <a:pt x="1340170" y="3446638"/>
                    <a:pt x="1355662" y="3399214"/>
                    <a:pt x="1359207" y="3351180"/>
                  </a:cubicBezTo>
                  <a:cubicBezTo>
                    <a:pt x="1418341" y="3367371"/>
                    <a:pt x="1411993" y="3379966"/>
                    <a:pt x="1463216" y="3467464"/>
                  </a:cubicBezTo>
                  <a:cubicBezTo>
                    <a:pt x="1507175" y="3414955"/>
                    <a:pt x="1462051" y="3314410"/>
                    <a:pt x="1447496" y="3283732"/>
                  </a:cubicBezTo>
                  <a:cubicBezTo>
                    <a:pt x="1420721" y="3233074"/>
                    <a:pt x="1390133" y="3194880"/>
                    <a:pt x="1355591" y="3168890"/>
                  </a:cubicBezTo>
                  <a:close/>
                  <a:moveTo>
                    <a:pt x="803026" y="2861325"/>
                  </a:moveTo>
                  <a:lnTo>
                    <a:pt x="1689473" y="2861325"/>
                  </a:lnTo>
                  <a:lnTo>
                    <a:pt x="1482985" y="3141373"/>
                  </a:lnTo>
                  <a:lnTo>
                    <a:pt x="1009514" y="3141373"/>
                  </a:lnTo>
                  <a:lnTo>
                    <a:pt x="803026" y="2861325"/>
                  </a:lnTo>
                  <a:close/>
                  <a:moveTo>
                    <a:pt x="1246249" y="1561260"/>
                  </a:moveTo>
                  <a:cubicBezTo>
                    <a:pt x="1301626" y="1561260"/>
                    <a:pt x="1346518" y="1606152"/>
                    <a:pt x="1346518" y="1661529"/>
                  </a:cubicBezTo>
                  <a:cubicBezTo>
                    <a:pt x="1346518" y="1716906"/>
                    <a:pt x="1301626" y="1761798"/>
                    <a:pt x="1246249" y="1761798"/>
                  </a:cubicBezTo>
                  <a:cubicBezTo>
                    <a:pt x="1190872" y="1761798"/>
                    <a:pt x="1145980" y="1716906"/>
                    <a:pt x="1145980" y="1661529"/>
                  </a:cubicBezTo>
                  <a:cubicBezTo>
                    <a:pt x="1145980" y="1606152"/>
                    <a:pt x="1190872" y="1561260"/>
                    <a:pt x="1246249" y="1561260"/>
                  </a:cubicBezTo>
                  <a:close/>
                  <a:moveTo>
                    <a:pt x="1246249" y="1491754"/>
                  </a:moveTo>
                  <a:cubicBezTo>
                    <a:pt x="1152485" y="1491754"/>
                    <a:pt x="1076474" y="1567765"/>
                    <a:pt x="1076474" y="1661529"/>
                  </a:cubicBezTo>
                  <a:cubicBezTo>
                    <a:pt x="1076474" y="1755293"/>
                    <a:pt x="1152485" y="1831304"/>
                    <a:pt x="1246249" y="1831304"/>
                  </a:cubicBezTo>
                  <a:cubicBezTo>
                    <a:pt x="1340013" y="1831304"/>
                    <a:pt x="1416024" y="1755293"/>
                    <a:pt x="1416024" y="1661529"/>
                  </a:cubicBezTo>
                  <a:cubicBezTo>
                    <a:pt x="1416024" y="1567765"/>
                    <a:pt x="1340013" y="1491754"/>
                    <a:pt x="1246249" y="1491754"/>
                  </a:cubicBezTo>
                  <a:close/>
                  <a:moveTo>
                    <a:pt x="1246249" y="738384"/>
                  </a:moveTo>
                  <a:cubicBezTo>
                    <a:pt x="1357003" y="738384"/>
                    <a:pt x="1446787" y="828168"/>
                    <a:pt x="1446787" y="938922"/>
                  </a:cubicBezTo>
                  <a:cubicBezTo>
                    <a:pt x="1446787" y="1049676"/>
                    <a:pt x="1357003" y="1139460"/>
                    <a:pt x="1246249" y="1139460"/>
                  </a:cubicBezTo>
                  <a:cubicBezTo>
                    <a:pt x="1135495" y="1139460"/>
                    <a:pt x="1045711" y="1049676"/>
                    <a:pt x="1045711" y="938922"/>
                  </a:cubicBezTo>
                  <a:cubicBezTo>
                    <a:pt x="1045711" y="828168"/>
                    <a:pt x="1135495" y="738384"/>
                    <a:pt x="1246249" y="738384"/>
                  </a:cubicBezTo>
                  <a:close/>
                  <a:moveTo>
                    <a:pt x="1246249" y="599372"/>
                  </a:moveTo>
                  <a:cubicBezTo>
                    <a:pt x="1058721" y="599372"/>
                    <a:pt x="906699" y="751394"/>
                    <a:pt x="906699" y="938922"/>
                  </a:cubicBezTo>
                  <a:cubicBezTo>
                    <a:pt x="906699" y="1126450"/>
                    <a:pt x="1058721" y="1278472"/>
                    <a:pt x="1246249" y="1278472"/>
                  </a:cubicBezTo>
                  <a:cubicBezTo>
                    <a:pt x="1433777" y="1278472"/>
                    <a:pt x="1585799" y="1126450"/>
                    <a:pt x="1585799" y="938922"/>
                  </a:cubicBezTo>
                  <a:cubicBezTo>
                    <a:pt x="1585799" y="751394"/>
                    <a:pt x="1433777" y="599372"/>
                    <a:pt x="1246249" y="599372"/>
                  </a:cubicBezTo>
                  <a:close/>
                  <a:moveTo>
                    <a:pt x="1235050" y="0"/>
                  </a:moveTo>
                  <a:lnTo>
                    <a:pt x="1229544" y="1036"/>
                  </a:lnTo>
                  <a:cubicBezTo>
                    <a:pt x="1489347" y="133873"/>
                    <a:pt x="1749649" y="461397"/>
                    <a:pt x="1891856" y="690361"/>
                  </a:cubicBezTo>
                  <a:cubicBezTo>
                    <a:pt x="2013592" y="919326"/>
                    <a:pt x="2102003" y="1246061"/>
                    <a:pt x="2096831" y="1529628"/>
                  </a:cubicBezTo>
                  <a:cubicBezTo>
                    <a:pt x="2096831" y="1659128"/>
                    <a:pt x="2058845" y="1842372"/>
                    <a:pt x="2003408" y="2031213"/>
                  </a:cubicBezTo>
                  <a:lnTo>
                    <a:pt x="2224895" y="2166573"/>
                  </a:lnTo>
                  <a:lnTo>
                    <a:pt x="2487611" y="2896728"/>
                  </a:lnTo>
                  <a:lnTo>
                    <a:pt x="1777602" y="2632742"/>
                  </a:lnTo>
                  <a:cubicBezTo>
                    <a:pt x="1749049" y="2692676"/>
                    <a:pt x="1721557" y="2743254"/>
                    <a:pt x="1697050" y="2780722"/>
                  </a:cubicBezTo>
                  <a:lnTo>
                    <a:pt x="789847" y="2780722"/>
                  </a:lnTo>
                  <a:cubicBezTo>
                    <a:pt x="765372" y="2743301"/>
                    <a:pt x="737918" y="2692803"/>
                    <a:pt x="709405" y="2632967"/>
                  </a:cubicBezTo>
                  <a:lnTo>
                    <a:pt x="0" y="2896728"/>
                  </a:lnTo>
                  <a:lnTo>
                    <a:pt x="262716" y="2166573"/>
                  </a:lnTo>
                  <a:lnTo>
                    <a:pt x="483603" y="2031579"/>
                  </a:lnTo>
                  <a:cubicBezTo>
                    <a:pt x="428102" y="1842611"/>
                    <a:pt x="390066" y="1659212"/>
                    <a:pt x="390066" y="1529628"/>
                  </a:cubicBezTo>
                  <a:cubicBezTo>
                    <a:pt x="384894" y="1246061"/>
                    <a:pt x="473305" y="919326"/>
                    <a:pt x="595041" y="690361"/>
                  </a:cubicBezTo>
                  <a:cubicBezTo>
                    <a:pt x="737248" y="461397"/>
                    <a:pt x="957359" y="97388"/>
                    <a:pt x="12350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/>
            </a:p>
          </p:txBody>
        </p:sp>
        <p:sp>
          <p:nvSpPr>
            <p:cNvPr id="123" name="TextBox 64">
              <a:extLst>
                <a:ext uri="{FF2B5EF4-FFF2-40B4-BE49-F238E27FC236}">
                  <a16:creationId xmlns:a16="http://schemas.microsoft.com/office/drawing/2014/main" id="{84C6D534-5B6D-4E11-81AF-71158286742E}"/>
                </a:ext>
              </a:extLst>
            </p:cNvPr>
            <p:cNvSpPr txBox="1"/>
            <p:nvPr/>
          </p:nvSpPr>
          <p:spPr>
            <a:xfrm>
              <a:off x="9642497" y="5814430"/>
              <a:ext cx="1411922" cy="40760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b="1" dirty="0">
                  <a:solidFill>
                    <a:schemeClr val="bg1"/>
                  </a:solidFill>
                  <a:cs typeface="Arial" pitchFamily="34" charset="0"/>
                </a:rPr>
                <a:t>START</a:t>
              </a:r>
              <a:endParaRPr lang="ko-KR" altLang="en-US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19" name="矩形 18"/>
          <p:cNvSpPr/>
          <p:nvPr/>
        </p:nvSpPr>
        <p:spPr>
          <a:xfrm>
            <a:off x="575731" y="3427965"/>
            <a:ext cx="4421328" cy="1485824"/>
          </a:xfrm>
          <a:prstGeom prst="rect">
            <a:avLst/>
          </a:prstGeom>
          <a:solidFill>
            <a:srgbClr val="333F50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矩形 121"/>
          <p:cNvSpPr/>
          <p:nvPr/>
        </p:nvSpPr>
        <p:spPr>
          <a:xfrm>
            <a:off x="575732" y="3624473"/>
            <a:ext cx="442132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商品可快速上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架至</a:t>
            </a:r>
            <a:r>
              <a:rPr lang="zh-TW" altLang="en-US" sz="20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各大網路平台</a:t>
            </a:r>
          </a:p>
          <a:p>
            <a:pPr algn="ctr"/>
            <a:r>
              <a:rPr lang="zh-TW" altLang="en-US" sz="48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節省大量人力</a:t>
            </a:r>
            <a:endParaRPr lang="en-US" altLang="zh-TW" sz="48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8" name="肘形接點 7"/>
          <p:cNvCxnSpPr>
            <a:stCxn id="44" idx="0"/>
            <a:endCxn id="101" idx="0"/>
          </p:cNvCxnSpPr>
          <p:nvPr/>
        </p:nvCxnSpPr>
        <p:spPr>
          <a:xfrm rot="5400000" flipH="1" flipV="1">
            <a:off x="8057985" y="6239"/>
            <a:ext cx="13896" cy="4600552"/>
          </a:xfrm>
          <a:prstGeom prst="bentConnector3">
            <a:avLst>
              <a:gd name="adj1" fmla="val 2636161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肘形接點 11"/>
          <p:cNvCxnSpPr>
            <a:stCxn id="44" idx="2"/>
            <a:endCxn id="101" idx="2"/>
          </p:cNvCxnSpPr>
          <p:nvPr/>
        </p:nvCxnSpPr>
        <p:spPr>
          <a:xfrm rot="5400000" flipH="1" flipV="1">
            <a:off x="8057985" y="700648"/>
            <a:ext cx="13896" cy="4600552"/>
          </a:xfrm>
          <a:prstGeom prst="bentConnector3">
            <a:avLst>
              <a:gd name="adj1" fmla="val -3838515"/>
            </a:avLst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>
            <a:stCxn id="96" idx="2"/>
          </p:cNvCxnSpPr>
          <p:nvPr/>
        </p:nvCxnSpPr>
        <p:spPr>
          <a:xfrm flipH="1">
            <a:off x="8060018" y="3007872"/>
            <a:ext cx="1" cy="697353"/>
          </a:xfrm>
          <a:prstGeom prst="line">
            <a:avLst/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/>
          <p:cNvCxnSpPr>
            <a:stCxn id="96" idx="0"/>
          </p:cNvCxnSpPr>
          <p:nvPr/>
        </p:nvCxnSpPr>
        <p:spPr>
          <a:xfrm flipV="1">
            <a:off x="8060019" y="1693571"/>
            <a:ext cx="0" cy="612943"/>
          </a:xfrm>
          <a:prstGeom prst="line">
            <a:avLst/>
          </a:prstGeom>
          <a:ln w="317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0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 56"/>
          <p:cNvSpPr/>
          <p:nvPr/>
        </p:nvSpPr>
        <p:spPr>
          <a:xfrm>
            <a:off x="6786297" y="529806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 smtClean="0">
                <a:solidFill>
                  <a:srgbClr val="E0551E"/>
                </a:solidFill>
                <a:latin typeface="Microsoft YaHei" pitchFamily="34" charset="-122"/>
                <a:ea typeface="Microsoft YaHei" pitchFamily="34" charset="-122"/>
              </a:rPr>
              <a:t>蝦皮</a:t>
            </a:r>
            <a:endParaRPr lang="zh-TW" altLang="en-US" dirty="0">
              <a:solidFill>
                <a:srgbClr val="E055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95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/>
              <a:pPr>
                <a:defRPr/>
              </a:pPr>
              <a:t>2</a:t>
            </a:fld>
            <a:endParaRPr lang="en-US" altLang="zh-TW" dirty="0"/>
          </a:p>
        </p:txBody>
      </p:sp>
      <p:sp>
        <p:nvSpPr>
          <p:cNvPr id="59" name="六邊形 58"/>
          <p:cNvSpPr/>
          <p:nvPr/>
        </p:nvSpPr>
        <p:spPr>
          <a:xfrm>
            <a:off x="7607143" y="2622961"/>
            <a:ext cx="3046928" cy="2626662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六邊形 59"/>
          <p:cNvSpPr/>
          <p:nvPr/>
        </p:nvSpPr>
        <p:spPr>
          <a:xfrm>
            <a:off x="7730070" y="2717709"/>
            <a:ext cx="2801074" cy="2437165"/>
          </a:xfrm>
          <a:prstGeom prst="hexagon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六邊形 60"/>
          <p:cNvSpPr/>
          <p:nvPr/>
        </p:nvSpPr>
        <p:spPr>
          <a:xfrm>
            <a:off x="1606222" y="2618666"/>
            <a:ext cx="3046928" cy="2626662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六邊形 61"/>
          <p:cNvSpPr/>
          <p:nvPr/>
        </p:nvSpPr>
        <p:spPr>
          <a:xfrm>
            <a:off x="1729149" y="2713414"/>
            <a:ext cx="2801074" cy="2437165"/>
          </a:xfrm>
          <a:prstGeom prst="hexagon">
            <a:avLst/>
          </a:prstGeom>
          <a:noFill/>
          <a:ln w="762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六邊形 62"/>
          <p:cNvSpPr/>
          <p:nvPr/>
        </p:nvSpPr>
        <p:spPr>
          <a:xfrm>
            <a:off x="4175361" y="606942"/>
            <a:ext cx="3899707" cy="3361816"/>
          </a:xfrm>
          <a:prstGeom prst="hexagon">
            <a:avLst/>
          </a:prstGeom>
          <a:solidFill>
            <a:schemeClr val="bg1"/>
          </a:solidFill>
          <a:ln w="57150"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六邊形 63"/>
          <p:cNvSpPr/>
          <p:nvPr/>
        </p:nvSpPr>
        <p:spPr>
          <a:xfrm>
            <a:off x="4332694" y="728209"/>
            <a:ext cx="3585042" cy="3119282"/>
          </a:xfrm>
          <a:prstGeom prst="hexagon">
            <a:avLst/>
          </a:prstGeom>
          <a:gradFill>
            <a:gsLst>
              <a:gs pos="17000">
                <a:schemeClr val="bg2">
                  <a:lumMod val="10000"/>
                </a:schemeClr>
              </a:gs>
              <a:gs pos="99000">
                <a:schemeClr val="bg2">
                  <a:lumMod val="50000"/>
                </a:schemeClr>
              </a:gs>
            </a:gsLst>
            <a:lin ang="3000000" scaled="0"/>
          </a:gradFill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5" name="Group 14"/>
          <p:cNvGrpSpPr>
            <a:grpSpLocks noChangeAspect="1"/>
          </p:cNvGrpSpPr>
          <p:nvPr/>
        </p:nvGrpSpPr>
        <p:grpSpPr bwMode="auto">
          <a:xfrm>
            <a:off x="8881347" y="3760140"/>
            <a:ext cx="498530" cy="422874"/>
            <a:chOff x="3669" y="3943"/>
            <a:chExt cx="626" cy="531"/>
          </a:xfrm>
          <a:solidFill>
            <a:schemeClr val="bg1"/>
          </a:solidFill>
        </p:grpSpPr>
        <p:sp>
          <p:nvSpPr>
            <p:cNvPr id="66" name="Freeform 16"/>
            <p:cNvSpPr>
              <a:spLocks noEditPoints="1"/>
            </p:cNvSpPr>
            <p:nvPr/>
          </p:nvSpPr>
          <p:spPr bwMode="auto">
            <a:xfrm>
              <a:off x="3669" y="3943"/>
              <a:ext cx="626" cy="531"/>
            </a:xfrm>
            <a:custGeom>
              <a:avLst/>
              <a:gdLst>
                <a:gd name="T0" fmla="*/ 1532 w 3756"/>
                <a:gd name="T1" fmla="*/ 2536 h 3186"/>
                <a:gd name="T2" fmla="*/ 1516 w 3756"/>
                <a:gd name="T3" fmla="*/ 2550 h 3186"/>
                <a:gd name="T4" fmla="*/ 1450 w 3756"/>
                <a:gd name="T5" fmla="*/ 2904 h 3186"/>
                <a:gd name="T6" fmla="*/ 1457 w 3756"/>
                <a:gd name="T7" fmla="*/ 2929 h 3186"/>
                <a:gd name="T8" fmla="*/ 1481 w 3756"/>
                <a:gd name="T9" fmla="*/ 2941 h 3186"/>
                <a:gd name="T10" fmla="*/ 2288 w 3756"/>
                <a:gd name="T11" fmla="*/ 2937 h 3186"/>
                <a:gd name="T12" fmla="*/ 2304 w 3756"/>
                <a:gd name="T13" fmla="*/ 2921 h 3186"/>
                <a:gd name="T14" fmla="*/ 2306 w 3756"/>
                <a:gd name="T15" fmla="*/ 2905 h 3186"/>
                <a:gd name="T16" fmla="*/ 2243 w 3756"/>
                <a:gd name="T17" fmla="*/ 2560 h 3186"/>
                <a:gd name="T18" fmla="*/ 2233 w 3756"/>
                <a:gd name="T19" fmla="*/ 2542 h 3186"/>
                <a:gd name="T20" fmla="*/ 2214 w 3756"/>
                <a:gd name="T21" fmla="*/ 2534 h 3186"/>
                <a:gd name="T22" fmla="*/ 585 w 3756"/>
                <a:gd name="T23" fmla="*/ 305 h 3186"/>
                <a:gd name="T24" fmla="*/ 560 w 3756"/>
                <a:gd name="T25" fmla="*/ 314 h 3186"/>
                <a:gd name="T26" fmla="*/ 544 w 3756"/>
                <a:gd name="T27" fmla="*/ 336 h 3186"/>
                <a:gd name="T28" fmla="*/ 542 w 3756"/>
                <a:gd name="T29" fmla="*/ 1890 h 3186"/>
                <a:gd name="T30" fmla="*/ 553 w 3756"/>
                <a:gd name="T31" fmla="*/ 1921 h 3186"/>
                <a:gd name="T32" fmla="*/ 3188 w 3756"/>
                <a:gd name="T33" fmla="*/ 1930 h 3186"/>
                <a:gd name="T34" fmla="*/ 3211 w 3756"/>
                <a:gd name="T35" fmla="*/ 1906 h 3186"/>
                <a:gd name="T36" fmla="*/ 3214 w 3756"/>
                <a:gd name="T37" fmla="*/ 350 h 3186"/>
                <a:gd name="T38" fmla="*/ 3206 w 3756"/>
                <a:gd name="T39" fmla="*/ 324 h 3186"/>
                <a:gd name="T40" fmla="*/ 3185 w 3756"/>
                <a:gd name="T41" fmla="*/ 308 h 3186"/>
                <a:gd name="T42" fmla="*/ 585 w 3756"/>
                <a:gd name="T43" fmla="*/ 305 h 3186"/>
                <a:gd name="T44" fmla="*/ 3170 w 3756"/>
                <a:gd name="T45" fmla="*/ 0 h 3186"/>
                <a:gd name="T46" fmla="*/ 3263 w 3756"/>
                <a:gd name="T47" fmla="*/ 13 h 3186"/>
                <a:gd name="T48" fmla="*/ 3346 w 3756"/>
                <a:gd name="T49" fmla="*/ 48 h 3186"/>
                <a:gd name="T50" fmla="*/ 3418 w 3756"/>
                <a:gd name="T51" fmla="*/ 103 h 3186"/>
                <a:gd name="T52" fmla="*/ 3473 w 3756"/>
                <a:gd name="T53" fmla="*/ 173 h 3186"/>
                <a:gd name="T54" fmla="*/ 3508 w 3756"/>
                <a:gd name="T55" fmla="*/ 256 h 3186"/>
                <a:gd name="T56" fmla="*/ 3520 w 3756"/>
                <a:gd name="T57" fmla="*/ 350 h 3186"/>
                <a:gd name="T58" fmla="*/ 3518 w 3756"/>
                <a:gd name="T59" fmla="*/ 1931 h 3186"/>
                <a:gd name="T60" fmla="*/ 3500 w 3756"/>
                <a:gd name="T61" fmla="*/ 2009 h 3186"/>
                <a:gd name="T62" fmla="*/ 3516 w 3756"/>
                <a:gd name="T63" fmla="*/ 2049 h 3186"/>
                <a:gd name="T64" fmla="*/ 3754 w 3756"/>
                <a:gd name="T65" fmla="*/ 3006 h 3186"/>
                <a:gd name="T66" fmla="*/ 3753 w 3756"/>
                <a:gd name="T67" fmla="*/ 3060 h 3186"/>
                <a:gd name="T68" fmla="*/ 3729 w 3756"/>
                <a:gd name="T69" fmla="*/ 3116 h 3186"/>
                <a:gd name="T70" fmla="*/ 3687 w 3756"/>
                <a:gd name="T71" fmla="*/ 3158 h 3186"/>
                <a:gd name="T72" fmla="*/ 3631 w 3756"/>
                <a:gd name="T73" fmla="*/ 3182 h 3186"/>
                <a:gd name="T74" fmla="*/ 157 w 3756"/>
                <a:gd name="T75" fmla="*/ 3186 h 3186"/>
                <a:gd name="T76" fmla="*/ 101 w 3756"/>
                <a:gd name="T77" fmla="*/ 3175 h 3186"/>
                <a:gd name="T78" fmla="*/ 52 w 3756"/>
                <a:gd name="T79" fmla="*/ 3146 h 3186"/>
                <a:gd name="T80" fmla="*/ 18 w 3756"/>
                <a:gd name="T81" fmla="*/ 3101 h 3186"/>
                <a:gd name="T82" fmla="*/ 1 w 3756"/>
                <a:gd name="T83" fmla="*/ 3047 h 3186"/>
                <a:gd name="T84" fmla="*/ 5 w 3756"/>
                <a:gd name="T85" fmla="*/ 2991 h 3186"/>
                <a:gd name="T86" fmla="*/ 247 w 3756"/>
                <a:gd name="T87" fmla="*/ 2028 h 3186"/>
                <a:gd name="T88" fmla="*/ 245 w 3756"/>
                <a:gd name="T89" fmla="*/ 1970 h 3186"/>
                <a:gd name="T90" fmla="*/ 236 w 3756"/>
                <a:gd name="T91" fmla="*/ 1890 h 3186"/>
                <a:gd name="T92" fmla="*/ 239 w 3756"/>
                <a:gd name="T93" fmla="*/ 302 h 3186"/>
                <a:gd name="T94" fmla="*/ 263 w 3756"/>
                <a:gd name="T95" fmla="*/ 214 h 3186"/>
                <a:gd name="T96" fmla="*/ 308 w 3756"/>
                <a:gd name="T97" fmla="*/ 136 h 3186"/>
                <a:gd name="T98" fmla="*/ 372 w 3756"/>
                <a:gd name="T99" fmla="*/ 73 h 3186"/>
                <a:gd name="T100" fmla="*/ 450 w 3756"/>
                <a:gd name="T101" fmla="*/ 27 h 3186"/>
                <a:gd name="T102" fmla="*/ 538 w 3756"/>
                <a:gd name="T103" fmla="*/ 3 h 3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756" h="3186">
                  <a:moveTo>
                    <a:pt x="1542" y="2534"/>
                  </a:moveTo>
                  <a:lnTo>
                    <a:pt x="1532" y="2536"/>
                  </a:lnTo>
                  <a:lnTo>
                    <a:pt x="1523" y="2542"/>
                  </a:lnTo>
                  <a:lnTo>
                    <a:pt x="1516" y="2550"/>
                  </a:lnTo>
                  <a:lnTo>
                    <a:pt x="1513" y="2560"/>
                  </a:lnTo>
                  <a:lnTo>
                    <a:pt x="1450" y="2904"/>
                  </a:lnTo>
                  <a:lnTo>
                    <a:pt x="1451" y="2917"/>
                  </a:lnTo>
                  <a:lnTo>
                    <a:pt x="1457" y="2929"/>
                  </a:lnTo>
                  <a:lnTo>
                    <a:pt x="1467" y="2937"/>
                  </a:lnTo>
                  <a:lnTo>
                    <a:pt x="1481" y="2941"/>
                  </a:lnTo>
                  <a:lnTo>
                    <a:pt x="2275" y="2941"/>
                  </a:lnTo>
                  <a:lnTo>
                    <a:pt x="2288" y="2937"/>
                  </a:lnTo>
                  <a:lnTo>
                    <a:pt x="2297" y="2932"/>
                  </a:lnTo>
                  <a:lnTo>
                    <a:pt x="2304" y="2921"/>
                  </a:lnTo>
                  <a:lnTo>
                    <a:pt x="2306" y="2909"/>
                  </a:lnTo>
                  <a:lnTo>
                    <a:pt x="2306" y="2905"/>
                  </a:lnTo>
                  <a:lnTo>
                    <a:pt x="2305" y="2901"/>
                  </a:lnTo>
                  <a:lnTo>
                    <a:pt x="2243" y="2560"/>
                  </a:lnTo>
                  <a:lnTo>
                    <a:pt x="2240" y="2550"/>
                  </a:lnTo>
                  <a:lnTo>
                    <a:pt x="2233" y="2542"/>
                  </a:lnTo>
                  <a:lnTo>
                    <a:pt x="2224" y="2536"/>
                  </a:lnTo>
                  <a:lnTo>
                    <a:pt x="2214" y="2534"/>
                  </a:lnTo>
                  <a:lnTo>
                    <a:pt x="1542" y="2534"/>
                  </a:lnTo>
                  <a:close/>
                  <a:moveTo>
                    <a:pt x="585" y="305"/>
                  </a:moveTo>
                  <a:lnTo>
                    <a:pt x="571" y="308"/>
                  </a:lnTo>
                  <a:lnTo>
                    <a:pt x="560" y="314"/>
                  </a:lnTo>
                  <a:lnTo>
                    <a:pt x="550" y="324"/>
                  </a:lnTo>
                  <a:lnTo>
                    <a:pt x="544" y="336"/>
                  </a:lnTo>
                  <a:lnTo>
                    <a:pt x="542" y="350"/>
                  </a:lnTo>
                  <a:lnTo>
                    <a:pt x="542" y="1890"/>
                  </a:lnTo>
                  <a:lnTo>
                    <a:pt x="544" y="1906"/>
                  </a:lnTo>
                  <a:lnTo>
                    <a:pt x="553" y="1921"/>
                  </a:lnTo>
                  <a:lnTo>
                    <a:pt x="567" y="1930"/>
                  </a:lnTo>
                  <a:lnTo>
                    <a:pt x="3188" y="1930"/>
                  </a:lnTo>
                  <a:lnTo>
                    <a:pt x="3202" y="1921"/>
                  </a:lnTo>
                  <a:lnTo>
                    <a:pt x="3211" y="1906"/>
                  </a:lnTo>
                  <a:lnTo>
                    <a:pt x="3214" y="1890"/>
                  </a:lnTo>
                  <a:lnTo>
                    <a:pt x="3214" y="350"/>
                  </a:lnTo>
                  <a:lnTo>
                    <a:pt x="3212" y="336"/>
                  </a:lnTo>
                  <a:lnTo>
                    <a:pt x="3206" y="324"/>
                  </a:lnTo>
                  <a:lnTo>
                    <a:pt x="3196" y="314"/>
                  </a:lnTo>
                  <a:lnTo>
                    <a:pt x="3185" y="308"/>
                  </a:lnTo>
                  <a:lnTo>
                    <a:pt x="3170" y="305"/>
                  </a:lnTo>
                  <a:lnTo>
                    <a:pt x="585" y="305"/>
                  </a:lnTo>
                  <a:close/>
                  <a:moveTo>
                    <a:pt x="585" y="0"/>
                  </a:moveTo>
                  <a:lnTo>
                    <a:pt x="3170" y="0"/>
                  </a:lnTo>
                  <a:lnTo>
                    <a:pt x="3218" y="3"/>
                  </a:lnTo>
                  <a:lnTo>
                    <a:pt x="3263" y="13"/>
                  </a:lnTo>
                  <a:lnTo>
                    <a:pt x="3306" y="27"/>
                  </a:lnTo>
                  <a:lnTo>
                    <a:pt x="3346" y="48"/>
                  </a:lnTo>
                  <a:lnTo>
                    <a:pt x="3384" y="73"/>
                  </a:lnTo>
                  <a:lnTo>
                    <a:pt x="3418" y="103"/>
                  </a:lnTo>
                  <a:lnTo>
                    <a:pt x="3448" y="136"/>
                  </a:lnTo>
                  <a:lnTo>
                    <a:pt x="3473" y="173"/>
                  </a:lnTo>
                  <a:lnTo>
                    <a:pt x="3493" y="214"/>
                  </a:lnTo>
                  <a:lnTo>
                    <a:pt x="3508" y="256"/>
                  </a:lnTo>
                  <a:lnTo>
                    <a:pt x="3517" y="302"/>
                  </a:lnTo>
                  <a:lnTo>
                    <a:pt x="3520" y="350"/>
                  </a:lnTo>
                  <a:lnTo>
                    <a:pt x="3520" y="1890"/>
                  </a:lnTo>
                  <a:lnTo>
                    <a:pt x="3518" y="1931"/>
                  </a:lnTo>
                  <a:lnTo>
                    <a:pt x="3510" y="1970"/>
                  </a:lnTo>
                  <a:lnTo>
                    <a:pt x="3500" y="2009"/>
                  </a:lnTo>
                  <a:lnTo>
                    <a:pt x="3509" y="2028"/>
                  </a:lnTo>
                  <a:lnTo>
                    <a:pt x="3516" y="2049"/>
                  </a:lnTo>
                  <a:lnTo>
                    <a:pt x="3749" y="2983"/>
                  </a:lnTo>
                  <a:lnTo>
                    <a:pt x="3754" y="3006"/>
                  </a:lnTo>
                  <a:lnTo>
                    <a:pt x="3756" y="3029"/>
                  </a:lnTo>
                  <a:lnTo>
                    <a:pt x="3753" y="3060"/>
                  </a:lnTo>
                  <a:lnTo>
                    <a:pt x="3743" y="3090"/>
                  </a:lnTo>
                  <a:lnTo>
                    <a:pt x="3729" y="3116"/>
                  </a:lnTo>
                  <a:lnTo>
                    <a:pt x="3710" y="3140"/>
                  </a:lnTo>
                  <a:lnTo>
                    <a:pt x="3687" y="3158"/>
                  </a:lnTo>
                  <a:lnTo>
                    <a:pt x="3660" y="3173"/>
                  </a:lnTo>
                  <a:lnTo>
                    <a:pt x="3631" y="3182"/>
                  </a:lnTo>
                  <a:lnTo>
                    <a:pt x="3599" y="3186"/>
                  </a:lnTo>
                  <a:lnTo>
                    <a:pt x="157" y="3186"/>
                  </a:lnTo>
                  <a:lnTo>
                    <a:pt x="129" y="3183"/>
                  </a:lnTo>
                  <a:lnTo>
                    <a:pt x="101" y="3175"/>
                  </a:lnTo>
                  <a:lnTo>
                    <a:pt x="75" y="3163"/>
                  </a:lnTo>
                  <a:lnTo>
                    <a:pt x="52" y="3146"/>
                  </a:lnTo>
                  <a:lnTo>
                    <a:pt x="33" y="3125"/>
                  </a:lnTo>
                  <a:lnTo>
                    <a:pt x="18" y="3101"/>
                  </a:lnTo>
                  <a:lnTo>
                    <a:pt x="7" y="3075"/>
                  </a:lnTo>
                  <a:lnTo>
                    <a:pt x="1" y="3047"/>
                  </a:lnTo>
                  <a:lnTo>
                    <a:pt x="0" y="3019"/>
                  </a:lnTo>
                  <a:lnTo>
                    <a:pt x="5" y="2991"/>
                  </a:lnTo>
                  <a:lnTo>
                    <a:pt x="240" y="2049"/>
                  </a:lnTo>
                  <a:lnTo>
                    <a:pt x="247" y="2028"/>
                  </a:lnTo>
                  <a:lnTo>
                    <a:pt x="256" y="2009"/>
                  </a:lnTo>
                  <a:lnTo>
                    <a:pt x="245" y="1970"/>
                  </a:lnTo>
                  <a:lnTo>
                    <a:pt x="238" y="1931"/>
                  </a:lnTo>
                  <a:lnTo>
                    <a:pt x="236" y="1890"/>
                  </a:lnTo>
                  <a:lnTo>
                    <a:pt x="236" y="350"/>
                  </a:lnTo>
                  <a:lnTo>
                    <a:pt x="239" y="302"/>
                  </a:lnTo>
                  <a:lnTo>
                    <a:pt x="248" y="256"/>
                  </a:lnTo>
                  <a:lnTo>
                    <a:pt x="263" y="214"/>
                  </a:lnTo>
                  <a:lnTo>
                    <a:pt x="283" y="173"/>
                  </a:lnTo>
                  <a:lnTo>
                    <a:pt x="308" y="136"/>
                  </a:lnTo>
                  <a:lnTo>
                    <a:pt x="338" y="103"/>
                  </a:lnTo>
                  <a:lnTo>
                    <a:pt x="372" y="73"/>
                  </a:lnTo>
                  <a:lnTo>
                    <a:pt x="409" y="48"/>
                  </a:lnTo>
                  <a:lnTo>
                    <a:pt x="450" y="27"/>
                  </a:lnTo>
                  <a:lnTo>
                    <a:pt x="493" y="13"/>
                  </a:lnTo>
                  <a:lnTo>
                    <a:pt x="538" y="3"/>
                  </a:lnTo>
                  <a:lnTo>
                    <a:pt x="58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17"/>
            <p:cNvSpPr>
              <a:spLocks/>
            </p:cNvSpPr>
            <p:nvPr/>
          </p:nvSpPr>
          <p:spPr bwMode="auto">
            <a:xfrm>
              <a:off x="3928" y="4071"/>
              <a:ext cx="108" cy="109"/>
            </a:xfrm>
            <a:custGeom>
              <a:avLst/>
              <a:gdLst>
                <a:gd name="T0" fmla="*/ 49 w 654"/>
                <a:gd name="T1" fmla="*/ 0 h 654"/>
                <a:gd name="T2" fmla="*/ 63 w 654"/>
                <a:gd name="T3" fmla="*/ 2 h 654"/>
                <a:gd name="T4" fmla="*/ 515 w 654"/>
                <a:gd name="T5" fmla="*/ 174 h 654"/>
                <a:gd name="T6" fmla="*/ 527 w 654"/>
                <a:gd name="T7" fmla="*/ 181 h 654"/>
                <a:gd name="T8" fmla="*/ 536 w 654"/>
                <a:gd name="T9" fmla="*/ 192 h 654"/>
                <a:gd name="T10" fmla="*/ 542 w 654"/>
                <a:gd name="T11" fmla="*/ 205 h 654"/>
                <a:gd name="T12" fmla="*/ 544 w 654"/>
                <a:gd name="T13" fmla="*/ 220 h 654"/>
                <a:gd name="T14" fmla="*/ 541 w 654"/>
                <a:gd name="T15" fmla="*/ 234 h 654"/>
                <a:gd name="T16" fmla="*/ 534 w 654"/>
                <a:gd name="T17" fmla="*/ 247 h 654"/>
                <a:gd name="T18" fmla="*/ 524 w 654"/>
                <a:gd name="T19" fmla="*/ 256 h 654"/>
                <a:gd name="T20" fmla="*/ 510 w 654"/>
                <a:gd name="T21" fmla="*/ 262 h 654"/>
                <a:gd name="T22" fmla="*/ 412 w 654"/>
                <a:gd name="T23" fmla="*/ 289 h 654"/>
                <a:gd name="T24" fmla="*/ 641 w 654"/>
                <a:gd name="T25" fmla="*/ 518 h 654"/>
                <a:gd name="T26" fmla="*/ 649 w 654"/>
                <a:gd name="T27" fmla="*/ 529 h 654"/>
                <a:gd name="T28" fmla="*/ 654 w 654"/>
                <a:gd name="T29" fmla="*/ 543 h 654"/>
                <a:gd name="T30" fmla="*/ 654 w 654"/>
                <a:gd name="T31" fmla="*/ 558 h 654"/>
                <a:gd name="T32" fmla="*/ 649 w 654"/>
                <a:gd name="T33" fmla="*/ 572 h 654"/>
                <a:gd name="T34" fmla="*/ 641 w 654"/>
                <a:gd name="T35" fmla="*/ 583 h 654"/>
                <a:gd name="T36" fmla="*/ 583 w 654"/>
                <a:gd name="T37" fmla="*/ 641 h 654"/>
                <a:gd name="T38" fmla="*/ 571 w 654"/>
                <a:gd name="T39" fmla="*/ 649 h 654"/>
                <a:gd name="T40" fmla="*/ 557 w 654"/>
                <a:gd name="T41" fmla="*/ 654 h 654"/>
                <a:gd name="T42" fmla="*/ 543 w 654"/>
                <a:gd name="T43" fmla="*/ 654 h 654"/>
                <a:gd name="T44" fmla="*/ 530 w 654"/>
                <a:gd name="T45" fmla="*/ 649 h 654"/>
                <a:gd name="T46" fmla="*/ 517 w 654"/>
                <a:gd name="T47" fmla="*/ 641 h 654"/>
                <a:gd name="T48" fmla="*/ 289 w 654"/>
                <a:gd name="T49" fmla="*/ 412 h 654"/>
                <a:gd name="T50" fmla="*/ 262 w 654"/>
                <a:gd name="T51" fmla="*/ 510 h 654"/>
                <a:gd name="T52" fmla="*/ 256 w 654"/>
                <a:gd name="T53" fmla="*/ 524 h 654"/>
                <a:gd name="T54" fmla="*/ 246 w 654"/>
                <a:gd name="T55" fmla="*/ 534 h 654"/>
                <a:gd name="T56" fmla="*/ 234 w 654"/>
                <a:gd name="T57" fmla="*/ 541 h 654"/>
                <a:gd name="T58" fmla="*/ 220 w 654"/>
                <a:gd name="T59" fmla="*/ 544 h 654"/>
                <a:gd name="T60" fmla="*/ 205 w 654"/>
                <a:gd name="T61" fmla="*/ 543 h 654"/>
                <a:gd name="T62" fmla="*/ 192 w 654"/>
                <a:gd name="T63" fmla="*/ 536 h 654"/>
                <a:gd name="T64" fmla="*/ 181 w 654"/>
                <a:gd name="T65" fmla="*/ 527 h 654"/>
                <a:gd name="T66" fmla="*/ 174 w 654"/>
                <a:gd name="T67" fmla="*/ 515 h 654"/>
                <a:gd name="T68" fmla="*/ 3 w 654"/>
                <a:gd name="T69" fmla="*/ 62 h 654"/>
                <a:gd name="T70" fmla="*/ 0 w 654"/>
                <a:gd name="T71" fmla="*/ 50 h 654"/>
                <a:gd name="T72" fmla="*/ 0 w 654"/>
                <a:gd name="T73" fmla="*/ 36 h 654"/>
                <a:gd name="T74" fmla="*/ 5 w 654"/>
                <a:gd name="T75" fmla="*/ 24 h 654"/>
                <a:gd name="T76" fmla="*/ 14 w 654"/>
                <a:gd name="T77" fmla="*/ 13 h 654"/>
                <a:gd name="T78" fmla="*/ 24 w 654"/>
                <a:gd name="T79" fmla="*/ 5 h 654"/>
                <a:gd name="T80" fmla="*/ 37 w 654"/>
                <a:gd name="T81" fmla="*/ 1 h 654"/>
                <a:gd name="T82" fmla="*/ 49 w 654"/>
                <a:gd name="T83" fmla="*/ 0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54" h="654">
                  <a:moveTo>
                    <a:pt x="49" y="0"/>
                  </a:moveTo>
                  <a:lnTo>
                    <a:pt x="63" y="2"/>
                  </a:lnTo>
                  <a:lnTo>
                    <a:pt x="515" y="174"/>
                  </a:lnTo>
                  <a:lnTo>
                    <a:pt x="527" y="181"/>
                  </a:lnTo>
                  <a:lnTo>
                    <a:pt x="536" y="192"/>
                  </a:lnTo>
                  <a:lnTo>
                    <a:pt x="542" y="205"/>
                  </a:lnTo>
                  <a:lnTo>
                    <a:pt x="544" y="220"/>
                  </a:lnTo>
                  <a:lnTo>
                    <a:pt x="541" y="234"/>
                  </a:lnTo>
                  <a:lnTo>
                    <a:pt x="534" y="247"/>
                  </a:lnTo>
                  <a:lnTo>
                    <a:pt x="524" y="256"/>
                  </a:lnTo>
                  <a:lnTo>
                    <a:pt x="510" y="262"/>
                  </a:lnTo>
                  <a:lnTo>
                    <a:pt x="412" y="289"/>
                  </a:lnTo>
                  <a:lnTo>
                    <a:pt x="641" y="518"/>
                  </a:lnTo>
                  <a:lnTo>
                    <a:pt x="649" y="529"/>
                  </a:lnTo>
                  <a:lnTo>
                    <a:pt x="654" y="543"/>
                  </a:lnTo>
                  <a:lnTo>
                    <a:pt x="654" y="558"/>
                  </a:lnTo>
                  <a:lnTo>
                    <a:pt x="649" y="572"/>
                  </a:lnTo>
                  <a:lnTo>
                    <a:pt x="641" y="583"/>
                  </a:lnTo>
                  <a:lnTo>
                    <a:pt x="583" y="641"/>
                  </a:lnTo>
                  <a:lnTo>
                    <a:pt x="571" y="649"/>
                  </a:lnTo>
                  <a:lnTo>
                    <a:pt x="557" y="654"/>
                  </a:lnTo>
                  <a:lnTo>
                    <a:pt x="543" y="654"/>
                  </a:lnTo>
                  <a:lnTo>
                    <a:pt x="530" y="649"/>
                  </a:lnTo>
                  <a:lnTo>
                    <a:pt x="517" y="641"/>
                  </a:lnTo>
                  <a:lnTo>
                    <a:pt x="289" y="412"/>
                  </a:lnTo>
                  <a:lnTo>
                    <a:pt x="262" y="510"/>
                  </a:lnTo>
                  <a:lnTo>
                    <a:pt x="256" y="524"/>
                  </a:lnTo>
                  <a:lnTo>
                    <a:pt x="246" y="534"/>
                  </a:lnTo>
                  <a:lnTo>
                    <a:pt x="234" y="541"/>
                  </a:lnTo>
                  <a:lnTo>
                    <a:pt x="220" y="544"/>
                  </a:lnTo>
                  <a:lnTo>
                    <a:pt x="205" y="543"/>
                  </a:lnTo>
                  <a:lnTo>
                    <a:pt x="192" y="536"/>
                  </a:lnTo>
                  <a:lnTo>
                    <a:pt x="181" y="527"/>
                  </a:lnTo>
                  <a:lnTo>
                    <a:pt x="174" y="515"/>
                  </a:lnTo>
                  <a:lnTo>
                    <a:pt x="3" y="62"/>
                  </a:lnTo>
                  <a:lnTo>
                    <a:pt x="0" y="50"/>
                  </a:lnTo>
                  <a:lnTo>
                    <a:pt x="0" y="36"/>
                  </a:lnTo>
                  <a:lnTo>
                    <a:pt x="5" y="24"/>
                  </a:lnTo>
                  <a:lnTo>
                    <a:pt x="14" y="13"/>
                  </a:lnTo>
                  <a:lnTo>
                    <a:pt x="24" y="5"/>
                  </a:lnTo>
                  <a:lnTo>
                    <a:pt x="37" y="1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68" name="직사각형 66"/>
          <p:cNvSpPr/>
          <p:nvPr/>
        </p:nvSpPr>
        <p:spPr>
          <a:xfrm>
            <a:off x="1912124" y="1648098"/>
            <a:ext cx="2435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商品</a:t>
            </a:r>
            <a:r>
              <a:rPr lang="zh-TW" altLang="en-US" sz="2400" b="1" dirty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事業部</a:t>
            </a:r>
            <a:endParaRPr lang="en-US" altLang="ko-KR" sz="3200" b="1" dirty="0">
              <a:solidFill>
                <a:schemeClr val="bg2">
                  <a:lumMod val="1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en-US" altLang="ko-KR" sz="1600" dirty="0" smtClean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www.ktnet.com.tw</a:t>
            </a:r>
            <a:endParaRPr lang="ko-KR" altLang="en-US" sz="1600" dirty="0">
              <a:solidFill>
                <a:schemeClr val="bg2">
                  <a:lumMod val="10000"/>
                </a:schemeClr>
              </a:solidFill>
              <a:latin typeface="Microsoft YaHei" pitchFamily="34" charset="-122"/>
            </a:endParaRPr>
          </a:p>
        </p:txBody>
      </p:sp>
      <p:sp>
        <p:nvSpPr>
          <p:cNvPr id="70" name="직사각형 66"/>
          <p:cNvSpPr/>
          <p:nvPr/>
        </p:nvSpPr>
        <p:spPr>
          <a:xfrm>
            <a:off x="7913045" y="1656275"/>
            <a:ext cx="2435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軟體</a:t>
            </a:r>
            <a:r>
              <a:rPr lang="zh-TW" altLang="en-US" sz="2400" b="1" dirty="0" smtClean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開發部</a:t>
            </a:r>
            <a:endParaRPr lang="en-US" altLang="ko-KR" sz="2400" b="1" dirty="0">
              <a:solidFill>
                <a:schemeClr val="bg2">
                  <a:lumMod val="1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en-US" altLang="ko-KR" sz="1600" dirty="0" smtClean="0">
                <a:solidFill>
                  <a:schemeClr val="bg2">
                    <a:lumMod val="1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www.tmserp.com.tw</a:t>
            </a:r>
            <a:endParaRPr lang="ko-KR" altLang="en-US" sz="1600" dirty="0">
              <a:solidFill>
                <a:schemeClr val="bg2">
                  <a:lumMod val="10000"/>
                </a:schemeClr>
              </a:solidFill>
              <a:latin typeface="Microsoft YaHei" pitchFamily="34" charset="-122"/>
            </a:endParaRPr>
          </a:p>
        </p:txBody>
      </p:sp>
      <p:pic>
        <p:nvPicPr>
          <p:cNvPr id="71" name="Picture 3" descr="C:\Users\kt\Desktop\包裝必放\Clife舒適生活\Clife舒適生活-綠底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205" y="3642109"/>
            <a:ext cx="812967" cy="81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" descr="C:\Users\kt\Desktop\包裝必放\KT商標檔案\蛇吞象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64" y="4689394"/>
            <a:ext cx="980852" cy="32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직사각형 66"/>
          <p:cNvSpPr/>
          <p:nvPr/>
        </p:nvSpPr>
        <p:spPr>
          <a:xfrm>
            <a:off x="4907653" y="2290252"/>
            <a:ext cx="24351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廣鐸</a:t>
            </a:r>
            <a:r>
              <a:rPr lang="zh-TW" altLang="en-US" sz="32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企業</a:t>
            </a:r>
            <a:endParaRPr lang="en-US" altLang="zh-TW" sz="3200" b="1" dirty="0" smtClean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ctr"/>
            <a:r>
              <a:rPr lang="zh-TW" altLang="en-US" sz="32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有限公司</a:t>
            </a:r>
            <a:endParaRPr lang="en-US" altLang="ko-KR" sz="32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5" name="圓角化同側角落矩形 74"/>
          <p:cNvSpPr/>
          <p:nvPr/>
        </p:nvSpPr>
        <p:spPr>
          <a:xfrm rot="10800000">
            <a:off x="286581" y="-2069"/>
            <a:ext cx="170386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직사각형 66"/>
          <p:cNvSpPr/>
          <p:nvPr/>
        </p:nvSpPr>
        <p:spPr>
          <a:xfrm>
            <a:off x="194429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公司</a:t>
            </a:r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簡介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77" name="직사각형 66"/>
          <p:cNvSpPr/>
          <p:nvPr/>
        </p:nvSpPr>
        <p:spPr>
          <a:xfrm>
            <a:off x="533750" y="5726836"/>
            <a:ext cx="33947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廣鐸企業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成立於民國</a:t>
            </a:r>
            <a:r>
              <a:rPr lang="en-US" altLang="zh-TW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79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年</a:t>
            </a:r>
            <a:endParaRPr lang="ko-KR" altLang="en-US" sz="1000" dirty="0">
              <a:solidFill>
                <a:schemeClr val="accent1">
                  <a:lumMod val="75000"/>
                </a:schemeClr>
              </a:solidFill>
              <a:latin typeface="Microsoft YaHei" pitchFamily="34" charset="-122"/>
            </a:endParaRPr>
          </a:p>
        </p:txBody>
      </p:sp>
      <p:grpSp>
        <p:nvGrpSpPr>
          <p:cNvPr id="78" name="群組 77"/>
          <p:cNvGrpSpPr/>
          <p:nvPr/>
        </p:nvGrpSpPr>
        <p:grpSpPr>
          <a:xfrm>
            <a:off x="476995" y="6123369"/>
            <a:ext cx="10611527" cy="439608"/>
            <a:chOff x="229825" y="5530749"/>
            <a:chExt cx="10611527" cy="439608"/>
          </a:xfrm>
        </p:grpSpPr>
        <p:sp>
          <p:nvSpPr>
            <p:cNvPr id="79" name="직사각형 66"/>
            <p:cNvSpPr/>
            <p:nvPr/>
          </p:nvSpPr>
          <p:spPr>
            <a:xfrm>
              <a:off x="229825" y="5568545"/>
              <a:ext cx="17217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全台服務</a:t>
              </a:r>
              <a:r>
                <a:rPr lang="zh-TW" altLang="en-US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據點</a:t>
              </a:r>
              <a:endParaRPr lang="ko-KR" altLang="en-US" sz="1050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</a:endParaRPr>
            </a:p>
          </p:txBody>
        </p:sp>
        <p:sp>
          <p:nvSpPr>
            <p:cNvPr id="80" name="직사각형 66"/>
            <p:cNvSpPr/>
            <p:nvPr/>
          </p:nvSpPr>
          <p:spPr>
            <a:xfrm>
              <a:off x="1983933" y="5570247"/>
              <a:ext cx="885741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台北</a:t>
              </a:r>
              <a:r>
                <a:rPr lang="zh-TW" altLang="en-US" sz="2000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｜</a:t>
              </a:r>
              <a:r>
                <a:rPr lang="zh-TW" altLang="en-US" sz="20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新竹</a:t>
              </a:r>
              <a:r>
                <a:rPr lang="zh-TW" altLang="en-US" sz="2000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｜ </a:t>
              </a:r>
              <a:r>
                <a:rPr lang="zh-TW" altLang="en-US" sz="20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台中｜台南｜高雄｜花蓮｜深圳辦公室</a:t>
              </a:r>
              <a:endParaRPr lang="ko-KR" altLang="en-US" sz="1100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</a:endParaRPr>
            </a:p>
          </p:txBody>
        </p:sp>
        <p:sp>
          <p:nvSpPr>
            <p:cNvPr id="81" name="圓角矩形 80"/>
            <p:cNvSpPr/>
            <p:nvPr/>
          </p:nvSpPr>
          <p:spPr>
            <a:xfrm>
              <a:off x="286580" y="5530749"/>
              <a:ext cx="1608259" cy="435429"/>
            </a:xfrm>
            <a:prstGeom prst="roundRect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28" name="圖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027" y="2809878"/>
            <a:ext cx="2243159" cy="224423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32" y="885825"/>
            <a:ext cx="1770163" cy="177016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51" y="2830035"/>
            <a:ext cx="1655869" cy="710373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7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316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1" y="-207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20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380422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73679" y="83607"/>
            <a:ext cx="23933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儲位</a:t>
            </a:r>
            <a:r>
              <a:rPr lang="en-US" altLang="zh-TW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+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盤點系統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667165" y="2638597"/>
            <a:ext cx="268522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智慧型自動儲位</a:t>
            </a:r>
            <a:endParaRPr lang="en-US" altLang="zh-TW" sz="2400" b="1" dirty="0" smtClean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找貨真方便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智慧型盤點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系統自動盤</a:t>
            </a:r>
            <a:r>
              <a:rPr lang="zh-TW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盈虧</a:t>
            </a:r>
            <a:endParaRPr lang="en-US" altLang="zh-TW" b="1" dirty="0" smtClean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適用</a:t>
            </a:r>
            <a:r>
              <a:rPr lang="zh-TW" altLang="en-US" sz="2400" b="1" dirty="0" smtClean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行業</a:t>
            </a:r>
            <a:endParaRPr lang="en-US" altLang="zh-TW" sz="2400" b="1" dirty="0" smtClean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買賣業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批發業</a:t>
            </a: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網購業者</a:t>
            </a:r>
            <a:endParaRPr lang="en-US" altLang="zh-TW" b="1" dirty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4163877" y="1017071"/>
            <a:ext cx="2627493" cy="5126433"/>
            <a:chOff x="3728851" y="646504"/>
            <a:chExt cx="2353046" cy="4590967"/>
          </a:xfrm>
        </p:grpSpPr>
        <p:grpSp>
          <p:nvGrpSpPr>
            <p:cNvPr id="8" name="群組 7"/>
            <p:cNvGrpSpPr/>
            <p:nvPr/>
          </p:nvGrpSpPr>
          <p:grpSpPr>
            <a:xfrm>
              <a:off x="4000500" y="646504"/>
              <a:ext cx="1809750" cy="1809750"/>
              <a:chOff x="4000500" y="875597"/>
              <a:chExt cx="1809750" cy="1809750"/>
            </a:xfrm>
          </p:grpSpPr>
          <p:sp>
            <p:nvSpPr>
              <p:cNvPr id="3" name="橢圓 2"/>
              <p:cNvSpPr/>
              <p:nvPr/>
            </p:nvSpPr>
            <p:spPr>
              <a:xfrm>
                <a:off x="4057650" y="932747"/>
                <a:ext cx="1714500" cy="1714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28" name="橢圓 27"/>
              <p:cNvSpPr/>
              <p:nvPr/>
            </p:nvSpPr>
            <p:spPr>
              <a:xfrm>
                <a:off x="4000500" y="875597"/>
                <a:ext cx="1809750" cy="1809750"/>
              </a:xfrm>
              <a:prstGeom prst="ellipse">
                <a:avLst/>
              </a:prstGeom>
              <a:noFill/>
              <a:ln w="28575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4207014" y="1322468"/>
                <a:ext cx="1415772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32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智慧型</a:t>
                </a:r>
                <a:endParaRPr lang="en-US" altLang="zh-TW" sz="32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sz="32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盤點</a:t>
                </a:r>
                <a:endParaRPr lang="zh-TW" altLang="en-US" sz="3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3728852" y="2819432"/>
              <a:ext cx="2353045" cy="534734"/>
              <a:chOff x="3728852" y="2653869"/>
              <a:chExt cx="2353045" cy="534734"/>
            </a:xfrm>
          </p:grpSpPr>
          <p:sp>
            <p:nvSpPr>
              <p:cNvPr id="31" name="圓角矩形 30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矩形 8"/>
              <p:cNvSpPr/>
              <p:nvPr/>
            </p:nvSpPr>
            <p:spPr>
              <a:xfrm>
                <a:off x="3728852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小筆電盤點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群組 33"/>
            <p:cNvGrpSpPr/>
            <p:nvPr/>
          </p:nvGrpSpPr>
          <p:grpSpPr>
            <a:xfrm>
              <a:off x="3728851" y="3752431"/>
              <a:ext cx="2353045" cy="534734"/>
              <a:chOff x="3728852" y="2653869"/>
              <a:chExt cx="2353045" cy="534734"/>
            </a:xfrm>
          </p:grpSpPr>
          <p:sp>
            <p:nvSpPr>
              <p:cNvPr id="35" name="圓角矩形 34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矩形 35"/>
              <p:cNvSpPr/>
              <p:nvPr/>
            </p:nvSpPr>
            <p:spPr>
              <a:xfrm>
                <a:off x="3728853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庫存比對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7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2586674"/>
              <a:ext cx="349238" cy="15053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3491739"/>
              <a:ext cx="349238" cy="15053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39" name="群組 38"/>
            <p:cNvGrpSpPr/>
            <p:nvPr/>
          </p:nvGrpSpPr>
          <p:grpSpPr>
            <a:xfrm>
              <a:off x="3728851" y="4702737"/>
              <a:ext cx="2353045" cy="534734"/>
              <a:chOff x="3728852" y="2653869"/>
              <a:chExt cx="2353045" cy="534734"/>
            </a:xfrm>
          </p:grpSpPr>
          <p:sp>
            <p:nvSpPr>
              <p:cNvPr id="40" name="圓角矩形 39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1" name="矩形 40"/>
              <p:cNvSpPr/>
              <p:nvPr/>
            </p:nvSpPr>
            <p:spPr>
              <a:xfrm>
                <a:off x="3728853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自動調整庫存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4442045"/>
              <a:ext cx="349238" cy="15053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7770924" y="1017071"/>
            <a:ext cx="2627493" cy="5126433"/>
            <a:chOff x="3728851" y="646504"/>
            <a:chExt cx="2353046" cy="4590967"/>
          </a:xfrm>
        </p:grpSpPr>
        <p:grpSp>
          <p:nvGrpSpPr>
            <p:cNvPr id="47" name="群組 46"/>
            <p:cNvGrpSpPr/>
            <p:nvPr/>
          </p:nvGrpSpPr>
          <p:grpSpPr>
            <a:xfrm>
              <a:off x="4000500" y="646504"/>
              <a:ext cx="1809750" cy="1809750"/>
              <a:chOff x="4000500" y="875597"/>
              <a:chExt cx="1809750" cy="1809750"/>
            </a:xfrm>
          </p:grpSpPr>
          <p:sp>
            <p:nvSpPr>
              <p:cNvPr id="60" name="橢圓 59"/>
              <p:cNvSpPr/>
              <p:nvPr/>
            </p:nvSpPr>
            <p:spPr>
              <a:xfrm>
                <a:off x="4057650" y="932747"/>
                <a:ext cx="1714500" cy="171450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1" name="橢圓 60"/>
              <p:cNvSpPr/>
              <p:nvPr/>
            </p:nvSpPr>
            <p:spPr>
              <a:xfrm>
                <a:off x="4000500" y="875597"/>
                <a:ext cx="1809750" cy="1809750"/>
              </a:xfrm>
              <a:prstGeom prst="ellipse">
                <a:avLst/>
              </a:prstGeom>
              <a:noFill/>
              <a:ln w="285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4280954" y="1322468"/>
                <a:ext cx="1267892" cy="964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32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智慧型</a:t>
                </a:r>
                <a:endParaRPr lang="en-US" altLang="zh-TW" sz="32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sz="32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儲</a:t>
                </a:r>
                <a:r>
                  <a:rPr lang="zh-TW" altLang="en-US" sz="32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位</a:t>
                </a:r>
                <a:endParaRPr lang="zh-TW" altLang="en-US" sz="32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群組 47"/>
            <p:cNvGrpSpPr/>
            <p:nvPr/>
          </p:nvGrpSpPr>
          <p:grpSpPr>
            <a:xfrm>
              <a:off x="3728852" y="2819432"/>
              <a:ext cx="2353045" cy="534734"/>
              <a:chOff x="3728852" y="2653869"/>
              <a:chExt cx="2353045" cy="534734"/>
            </a:xfrm>
          </p:grpSpPr>
          <p:sp>
            <p:nvSpPr>
              <p:cNvPr id="58" name="圓角矩形 57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矩形 58"/>
              <p:cNvSpPr/>
              <p:nvPr/>
            </p:nvSpPr>
            <p:spPr>
              <a:xfrm>
                <a:off x="3728852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商品任意放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群組 48"/>
            <p:cNvGrpSpPr/>
            <p:nvPr/>
          </p:nvGrpSpPr>
          <p:grpSpPr>
            <a:xfrm>
              <a:off x="3728851" y="3752431"/>
              <a:ext cx="2353045" cy="534734"/>
              <a:chOff x="3728852" y="2653869"/>
              <a:chExt cx="2353045" cy="534734"/>
            </a:xfrm>
          </p:grpSpPr>
          <p:sp>
            <p:nvSpPr>
              <p:cNvPr id="56" name="圓角矩形 55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7" name="矩形 56"/>
              <p:cNvSpPr/>
              <p:nvPr/>
            </p:nvSpPr>
            <p:spPr>
              <a:xfrm>
                <a:off x="3728853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撿貨單含儲位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2586674"/>
              <a:ext cx="349238" cy="15053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1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3491739"/>
              <a:ext cx="349238" cy="15053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52" name="群組 51"/>
            <p:cNvGrpSpPr/>
            <p:nvPr/>
          </p:nvGrpSpPr>
          <p:grpSpPr>
            <a:xfrm>
              <a:off x="3728851" y="4702737"/>
              <a:ext cx="2353045" cy="534734"/>
              <a:chOff x="3728852" y="2653869"/>
              <a:chExt cx="2353045" cy="534734"/>
            </a:xfrm>
          </p:grpSpPr>
          <p:sp>
            <p:nvSpPr>
              <p:cNvPr id="54" name="圓角矩形 53"/>
              <p:cNvSpPr/>
              <p:nvPr/>
            </p:nvSpPr>
            <p:spPr>
              <a:xfrm>
                <a:off x="3728852" y="2653869"/>
                <a:ext cx="2353045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5" name="矩形 54"/>
              <p:cNvSpPr/>
              <p:nvPr/>
            </p:nvSpPr>
            <p:spPr>
              <a:xfrm>
                <a:off x="3728853" y="2699928"/>
                <a:ext cx="2353044" cy="468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快速撿貨</a:t>
                </a:r>
                <a:endParaRPr lang="zh-TW" altLang="en-US" sz="2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3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730756" y="4442045"/>
              <a:ext cx="349238" cy="150534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45" name="矩形 44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53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8675" y="-207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群組 96"/>
          <p:cNvGrpSpPr/>
          <p:nvPr/>
        </p:nvGrpSpPr>
        <p:grpSpPr>
          <a:xfrm>
            <a:off x="507708" y="1643576"/>
            <a:ext cx="5384135" cy="4785068"/>
            <a:chOff x="5880030" y="1643576"/>
            <a:chExt cx="5384135" cy="4785068"/>
          </a:xfrm>
        </p:grpSpPr>
        <p:sp>
          <p:nvSpPr>
            <p:cNvPr id="3" name="矩形 2"/>
            <p:cNvSpPr/>
            <p:nvPr/>
          </p:nvSpPr>
          <p:spPr>
            <a:xfrm>
              <a:off x="5880038" y="164592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094968" y="166586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會員管理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880037" y="219233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6094974" y="2212279"/>
              <a:ext cx="1107996" cy="369332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支付管理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880038" y="2751182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6094968" y="2771125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促銷折扣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880038" y="3310629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6094968" y="333057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數據分析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6128629" y="3868870"/>
              <a:ext cx="1040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WMS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儲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880038" y="437830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094965" y="439824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電子發票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880034" y="4924040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141451" y="4943983"/>
              <a:ext cx="1015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 子 秤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880034" y="5489364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出勤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打卡</a:t>
              </a:r>
              <a:endParaRPr lang="zh-TW" altLang="en-US" dirty="0"/>
            </a:p>
          </p:txBody>
        </p:sp>
        <p:sp>
          <p:nvSpPr>
            <p:cNvPr id="32" name="矩形 31"/>
            <p:cNvSpPr/>
            <p:nvPr/>
          </p:nvSpPr>
          <p:spPr>
            <a:xfrm>
              <a:off x="5880030" y="6029633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6094955" y="6049576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客　　製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9726310" y="164357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9941240" y="166351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財務報表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726309" y="218999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9941238" y="220993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電商整合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726307" y="2748837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9941237" y="276878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自動查補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726306" y="3308284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9941235" y="3328227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分店管理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10402864" y="3866525"/>
              <a:ext cx="1847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726306" y="437596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9941233" y="439590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分店庫存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9726306" y="4921695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9941234" y="494163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交班過帳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9726306" y="5487019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9941233" y="5506962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代收代付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9726302" y="6027288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9941226" y="6047231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雲　　端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grpSp>
          <p:nvGrpSpPr>
            <p:cNvPr id="62" name="群組 61"/>
            <p:cNvGrpSpPr/>
            <p:nvPr/>
          </p:nvGrpSpPr>
          <p:grpSpPr>
            <a:xfrm>
              <a:off x="7803571" y="3630072"/>
              <a:ext cx="1537855" cy="832030"/>
              <a:chOff x="1097280" y="2019993"/>
              <a:chExt cx="1537855" cy="832030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1097280" y="2019993"/>
                <a:ext cx="1537855" cy="83203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文字方塊 63"/>
              <p:cNvSpPr txBox="1"/>
              <p:nvPr/>
            </p:nvSpPr>
            <p:spPr>
              <a:xfrm>
                <a:off x="1449916" y="2205175"/>
                <a:ext cx="8242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POS</a:t>
                </a:r>
                <a:endPara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cxnSp>
          <p:nvCxnSpPr>
            <p:cNvPr id="67" name="直線接點 66"/>
            <p:cNvCxnSpPr>
              <a:stCxn id="3" idx="3"/>
            </p:cNvCxnSpPr>
            <p:nvPr/>
          </p:nvCxnSpPr>
          <p:spPr>
            <a:xfrm flipV="1">
              <a:off x="7417893" y="1843081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/>
            <p:cNvCxnSpPr/>
            <p:nvPr/>
          </p:nvCxnSpPr>
          <p:spPr>
            <a:xfrm flipV="1">
              <a:off x="7417893" y="2396945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 flipV="1">
              <a:off x="7417885" y="2937367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/>
            <p:cNvCxnSpPr/>
            <p:nvPr/>
          </p:nvCxnSpPr>
          <p:spPr>
            <a:xfrm flipV="1">
              <a:off x="7417885" y="3498623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/>
            <p:cNvCxnSpPr>
              <a:endCxn id="63" idx="1"/>
            </p:cNvCxnSpPr>
            <p:nvPr/>
          </p:nvCxnSpPr>
          <p:spPr>
            <a:xfrm flipV="1">
              <a:off x="7597825" y="4046087"/>
              <a:ext cx="205746" cy="510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/>
            <p:cNvCxnSpPr/>
            <p:nvPr/>
          </p:nvCxnSpPr>
          <p:spPr>
            <a:xfrm flipV="1">
              <a:off x="7417893" y="4598778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/>
            <p:cNvCxnSpPr/>
            <p:nvPr/>
          </p:nvCxnSpPr>
          <p:spPr>
            <a:xfrm flipV="1">
              <a:off x="7417885" y="5139200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/>
            <p:cNvCxnSpPr/>
            <p:nvPr/>
          </p:nvCxnSpPr>
          <p:spPr>
            <a:xfrm flipV="1">
              <a:off x="7417885" y="570045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/>
            <p:cNvCxnSpPr/>
            <p:nvPr/>
          </p:nvCxnSpPr>
          <p:spPr>
            <a:xfrm flipV="1">
              <a:off x="7417885" y="623551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/>
            <p:nvPr/>
          </p:nvCxnSpPr>
          <p:spPr>
            <a:xfrm flipH="1">
              <a:off x="7597825" y="1843081"/>
              <a:ext cx="8" cy="43837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/>
            <p:cNvCxnSpPr/>
            <p:nvPr/>
          </p:nvCxnSpPr>
          <p:spPr>
            <a:xfrm flipV="1">
              <a:off x="9546362" y="1843081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87"/>
            <p:cNvCxnSpPr/>
            <p:nvPr/>
          </p:nvCxnSpPr>
          <p:spPr>
            <a:xfrm flipV="1">
              <a:off x="9546362" y="2396945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/>
            <p:cNvCxnSpPr/>
            <p:nvPr/>
          </p:nvCxnSpPr>
          <p:spPr>
            <a:xfrm flipV="1">
              <a:off x="9546354" y="2937367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/>
            <p:cNvCxnSpPr/>
            <p:nvPr/>
          </p:nvCxnSpPr>
          <p:spPr>
            <a:xfrm flipV="1">
              <a:off x="9546354" y="3498623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/>
            <p:cNvCxnSpPr/>
            <p:nvPr/>
          </p:nvCxnSpPr>
          <p:spPr>
            <a:xfrm>
              <a:off x="9340616" y="4047261"/>
              <a:ext cx="205738" cy="421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/>
            <p:cNvCxnSpPr/>
            <p:nvPr/>
          </p:nvCxnSpPr>
          <p:spPr>
            <a:xfrm flipV="1">
              <a:off x="9546362" y="4598778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/>
            <p:cNvCxnSpPr/>
            <p:nvPr/>
          </p:nvCxnSpPr>
          <p:spPr>
            <a:xfrm flipV="1">
              <a:off x="9546354" y="5139200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接點 93"/>
            <p:cNvCxnSpPr/>
            <p:nvPr/>
          </p:nvCxnSpPr>
          <p:spPr>
            <a:xfrm flipV="1">
              <a:off x="9546354" y="570045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接點 94"/>
            <p:cNvCxnSpPr/>
            <p:nvPr/>
          </p:nvCxnSpPr>
          <p:spPr>
            <a:xfrm flipV="1">
              <a:off x="9546354" y="623551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 flipH="1">
              <a:off x="9555663" y="1843081"/>
              <a:ext cx="8" cy="43837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矩形 84"/>
          <p:cNvSpPr/>
          <p:nvPr/>
        </p:nvSpPr>
        <p:spPr>
          <a:xfrm>
            <a:off x="3798587" y="332509"/>
            <a:ext cx="4615857" cy="906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4205999" y="400831"/>
            <a:ext cx="3801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spc="3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門市</a:t>
            </a:r>
            <a:r>
              <a:rPr lang="zh-TW" altLang="en-US" sz="4400" b="1" spc="3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整合</a:t>
            </a:r>
            <a:r>
              <a:rPr lang="zh-TW" altLang="en-US" sz="4400" b="1" spc="3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系統</a:t>
            </a:r>
            <a:endParaRPr lang="zh-TW" altLang="en-US" sz="4400" b="1" spc="3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67125" y="332509"/>
            <a:ext cx="131462" cy="906087"/>
          </a:xfrm>
          <a:prstGeom prst="rect">
            <a:avLst/>
          </a:prstGeom>
          <a:solidFill>
            <a:srgbClr val="FFE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8413750" y="332507"/>
            <a:ext cx="131462" cy="906087"/>
          </a:xfrm>
          <a:prstGeom prst="rect">
            <a:avLst/>
          </a:prstGeom>
          <a:solidFill>
            <a:srgbClr val="FFE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8" name="群組 3"/>
          <p:cNvGrpSpPr>
            <a:grpSpLocks/>
          </p:cNvGrpSpPr>
          <p:nvPr/>
        </p:nvGrpSpPr>
        <p:grpSpPr bwMode="auto">
          <a:xfrm>
            <a:off x="350838" y="-1590"/>
            <a:ext cx="1608138" cy="647701"/>
            <a:chOff x="351631" y="-1297"/>
            <a:chExt cx="1608138" cy="647700"/>
          </a:xfrm>
        </p:grpSpPr>
        <p:sp>
          <p:nvSpPr>
            <p:cNvPr id="74" name="圓角化同側角落矩形 73"/>
            <p:cNvSpPr/>
            <p:nvPr/>
          </p:nvSpPr>
          <p:spPr bwMode="auto">
            <a:xfrm rot="10800000">
              <a:off x="351631" y="-1297"/>
              <a:ext cx="1608138" cy="647700"/>
            </a:xfrm>
            <a:prstGeom prst="round2Same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5" name="직사각형 66"/>
            <p:cNvSpPr>
              <a:spLocks noChangeArrowheads="1"/>
            </p:cNvSpPr>
            <p:nvPr/>
          </p:nvSpPr>
          <p:spPr bwMode="auto">
            <a:xfrm>
              <a:off x="351631" y="91735"/>
              <a:ext cx="160813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POS</a:t>
              </a:r>
              <a:r>
                <a:rPr lang="zh-TW" altLang="en-US" sz="2400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功能</a:t>
              </a:r>
              <a:endParaRPr lang="en-US" altLang="ko-KR" sz="2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6" name="矩形 75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投影片編號版面配置區 3"/>
          <p:cNvSpPr txBox="1">
            <a:spLocks/>
          </p:cNvSpPr>
          <p:nvPr/>
        </p:nvSpPr>
        <p:spPr bwMode="auto">
          <a:xfrm>
            <a:off x="11088687" y="6356350"/>
            <a:ext cx="7699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r"/>
            <a:fld id="{60D02087-9A05-4192-83EF-A3B0F8503957}" type="slidenum">
              <a:rPr lang="zh-TW" altLang="en-US" sz="1200">
                <a:solidFill>
                  <a:srgbClr val="262626"/>
                </a:solidFill>
                <a:latin typeface="微软雅黑" pitchFamily="34" charset="-122"/>
                <a:ea typeface="微软雅黑" pitchFamily="34" charset="-122"/>
              </a:rPr>
              <a:pPr algn="r"/>
              <a:t>21</a:t>
            </a:fld>
            <a:endParaRPr lang="en-US" altLang="zh-TW" sz="1200" dirty="0">
              <a:solidFill>
                <a:srgbClr val="262626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504946" y="3831834"/>
            <a:ext cx="1537855" cy="39901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離線結帳</a:t>
            </a:r>
            <a:endParaRPr lang="zh-TW" altLang="en-US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83" name="直線接點 82"/>
          <p:cNvCxnSpPr/>
          <p:nvPr/>
        </p:nvCxnSpPr>
        <p:spPr>
          <a:xfrm flipV="1">
            <a:off x="2031652" y="4056897"/>
            <a:ext cx="179940" cy="23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 85"/>
          <p:cNvSpPr/>
          <p:nvPr/>
        </p:nvSpPr>
        <p:spPr>
          <a:xfrm>
            <a:off x="4353972" y="3841789"/>
            <a:ext cx="1537855" cy="39901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後 結 帳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97" y="1565031"/>
            <a:ext cx="4941518" cy="49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3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-3679" y="-1135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22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510448" y="2446291"/>
            <a:ext cx="27918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銷售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收款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發票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交班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過帳</a:t>
            </a: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分析</a:t>
            </a: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報表</a:t>
            </a:r>
            <a:endParaRPr lang="en-US" altLang="zh-TW" sz="24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en-US" altLang="zh-TW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LINE@</a:t>
            </a: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串接行銷</a:t>
            </a: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5646507" y="477238"/>
            <a:ext cx="1379132" cy="1379132"/>
            <a:chOff x="5454490" y="869139"/>
            <a:chExt cx="1379132" cy="1379132"/>
          </a:xfrm>
        </p:grpSpPr>
        <p:sp>
          <p:nvSpPr>
            <p:cNvPr id="60" name="橢圓 59"/>
            <p:cNvSpPr/>
            <p:nvPr/>
          </p:nvSpPr>
          <p:spPr>
            <a:xfrm>
              <a:off x="5490787" y="912516"/>
              <a:ext cx="1306547" cy="1306547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1" name="橢圓 60"/>
            <p:cNvSpPr/>
            <p:nvPr/>
          </p:nvSpPr>
          <p:spPr>
            <a:xfrm>
              <a:off x="5454490" y="869139"/>
              <a:ext cx="1379132" cy="1379132"/>
            </a:xfrm>
            <a:prstGeom prst="ellipse">
              <a:avLst/>
            </a:prstGeom>
            <a:noFill/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5687341" y="1088735"/>
              <a:ext cx="930063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POS</a:t>
              </a:r>
            </a:p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設備</a:t>
              </a:r>
              <a:endParaRPr lang="zh-TW" alt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5203645" y="1976253"/>
            <a:ext cx="2295972" cy="597095"/>
            <a:chOff x="5203645" y="1734086"/>
            <a:chExt cx="2295972" cy="597095"/>
          </a:xfrm>
        </p:grpSpPr>
        <p:grpSp>
          <p:nvGrpSpPr>
            <p:cNvPr id="48" name="群組 47"/>
            <p:cNvGrpSpPr/>
            <p:nvPr/>
          </p:nvGrpSpPr>
          <p:grpSpPr>
            <a:xfrm>
              <a:off x="5203645" y="1896502"/>
              <a:ext cx="2295972" cy="434679"/>
              <a:chOff x="3728851" y="2684547"/>
              <a:chExt cx="2360491" cy="534734"/>
            </a:xfrm>
          </p:grpSpPr>
          <p:sp>
            <p:nvSpPr>
              <p:cNvPr id="58" name="圓角矩形 57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矩形 58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快速結帳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6219740" y="1734086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3670120" y="2953665"/>
            <a:ext cx="2295972" cy="434679"/>
            <a:chOff x="3728851" y="2684547"/>
            <a:chExt cx="2360491" cy="534734"/>
          </a:xfrm>
        </p:grpSpPr>
        <p:sp>
          <p:nvSpPr>
            <p:cNvPr id="44" name="圓角矩形 43"/>
            <p:cNvSpPr/>
            <p:nvPr/>
          </p:nvSpPr>
          <p:spPr>
            <a:xfrm>
              <a:off x="3728851" y="2684547"/>
              <a:ext cx="2353044" cy="534734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矩形 44"/>
            <p:cNvSpPr/>
            <p:nvPr/>
          </p:nvSpPr>
          <p:spPr>
            <a:xfrm>
              <a:off x="3736298" y="2716195"/>
              <a:ext cx="2353044" cy="454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進銷存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4" name="群組 63"/>
          <p:cNvGrpSpPr/>
          <p:nvPr/>
        </p:nvGrpSpPr>
        <p:grpSpPr>
          <a:xfrm>
            <a:off x="3670120" y="3528568"/>
            <a:ext cx="2295972" cy="597095"/>
            <a:chOff x="3670120" y="2830870"/>
            <a:chExt cx="2295972" cy="597095"/>
          </a:xfrm>
        </p:grpSpPr>
        <p:grpSp>
          <p:nvGrpSpPr>
            <p:cNvPr id="65" name="群組 64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67" name="圓角矩形 66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8" name="矩形 67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交班過帳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6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69" name="群組 68"/>
          <p:cNvGrpSpPr/>
          <p:nvPr/>
        </p:nvGrpSpPr>
        <p:grpSpPr>
          <a:xfrm>
            <a:off x="3677363" y="4269035"/>
            <a:ext cx="2295972" cy="597095"/>
            <a:chOff x="3670120" y="2830870"/>
            <a:chExt cx="2295972" cy="597095"/>
          </a:xfrm>
        </p:grpSpPr>
        <p:grpSp>
          <p:nvGrpSpPr>
            <p:cNvPr id="70" name="群組 69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72" name="圓角矩形 71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3" name="矩形 72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銷售報表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3670120" y="5003117"/>
            <a:ext cx="2295972" cy="597095"/>
            <a:chOff x="3670120" y="2830870"/>
            <a:chExt cx="2295972" cy="597095"/>
          </a:xfrm>
        </p:grpSpPr>
        <p:grpSp>
          <p:nvGrpSpPr>
            <p:cNvPr id="75" name="群組 74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77" name="圓角矩形 76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8" name="矩形 77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會計傳票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6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3670120" y="5738305"/>
            <a:ext cx="2295972" cy="597095"/>
            <a:chOff x="3670120" y="2830870"/>
            <a:chExt cx="2295972" cy="597095"/>
          </a:xfrm>
        </p:grpSpPr>
        <p:grpSp>
          <p:nvGrpSpPr>
            <p:cNvPr id="80" name="群組 79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82" name="圓角矩形 81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3" name="矩形 82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財務報表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1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14" name="向下箭號 13"/>
          <p:cNvSpPr/>
          <p:nvPr/>
        </p:nvSpPr>
        <p:spPr>
          <a:xfrm>
            <a:off x="7696804" y="3490856"/>
            <a:ext cx="298717" cy="862227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4" name="群組 83"/>
          <p:cNvGrpSpPr/>
          <p:nvPr/>
        </p:nvGrpSpPr>
        <p:grpSpPr>
          <a:xfrm>
            <a:off x="6709042" y="5003117"/>
            <a:ext cx="2295972" cy="597095"/>
            <a:chOff x="3670120" y="2830870"/>
            <a:chExt cx="2295972" cy="597095"/>
          </a:xfrm>
        </p:grpSpPr>
        <p:grpSp>
          <p:nvGrpSpPr>
            <p:cNvPr id="85" name="群組 84"/>
            <p:cNvGrpSpPr/>
            <p:nvPr/>
          </p:nvGrpSpPr>
          <p:grpSpPr>
            <a:xfrm>
              <a:off x="3670120" y="2993286"/>
              <a:ext cx="2295972" cy="434679"/>
              <a:chOff x="3728851" y="2684547"/>
              <a:chExt cx="2360491" cy="534734"/>
            </a:xfrm>
          </p:grpSpPr>
          <p:sp>
            <p:nvSpPr>
              <p:cNvPr id="87" name="圓角矩形 86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88" name="矩形 87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6" name="Isosceles Triangle 10">
              <a:extLst>
                <a:ext uri="{FF2B5EF4-FFF2-40B4-BE49-F238E27FC236}">
                  <a16:creationId xmlns:a16="http://schemas.microsoft.com/office/drawing/2014/main" id="{5C766702-86C4-4416-AA07-C440A6E5D3E4}"/>
                </a:ext>
              </a:extLst>
            </p:cNvPr>
            <p:cNvSpPr/>
            <p:nvPr/>
          </p:nvSpPr>
          <p:spPr>
            <a:xfrm rot="10800000">
              <a:off x="4686215" y="2830870"/>
              <a:ext cx="256537" cy="84047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89" name="群組 88"/>
          <p:cNvGrpSpPr/>
          <p:nvPr/>
        </p:nvGrpSpPr>
        <p:grpSpPr>
          <a:xfrm>
            <a:off x="6701799" y="4431450"/>
            <a:ext cx="2295972" cy="434679"/>
            <a:chOff x="3728851" y="2684547"/>
            <a:chExt cx="2360491" cy="534734"/>
          </a:xfrm>
        </p:grpSpPr>
        <p:sp>
          <p:nvSpPr>
            <p:cNvPr id="90" name="圓角矩形 89"/>
            <p:cNvSpPr/>
            <p:nvPr/>
          </p:nvSpPr>
          <p:spPr>
            <a:xfrm>
              <a:off x="3728851" y="2684547"/>
              <a:ext cx="2353044" cy="534734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1" name="矩形 90"/>
            <p:cNvSpPr/>
            <p:nvPr/>
          </p:nvSpPr>
          <p:spPr>
            <a:xfrm>
              <a:off x="3736298" y="2716195"/>
              <a:ext cx="2353044" cy="454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結帳單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群組 91"/>
          <p:cNvGrpSpPr/>
          <p:nvPr/>
        </p:nvGrpSpPr>
        <p:grpSpPr>
          <a:xfrm>
            <a:off x="6694556" y="2953665"/>
            <a:ext cx="2295972" cy="434679"/>
            <a:chOff x="3728851" y="2684547"/>
            <a:chExt cx="2360491" cy="534734"/>
          </a:xfrm>
        </p:grpSpPr>
        <p:sp>
          <p:nvSpPr>
            <p:cNvPr id="93" name="圓角矩形 92"/>
            <p:cNvSpPr/>
            <p:nvPr/>
          </p:nvSpPr>
          <p:spPr>
            <a:xfrm>
              <a:off x="3728851" y="2684547"/>
              <a:ext cx="2353044" cy="534734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矩形 93"/>
            <p:cNvSpPr/>
            <p:nvPr/>
          </p:nvSpPr>
          <p:spPr>
            <a:xfrm>
              <a:off x="3736298" y="2716195"/>
              <a:ext cx="2353044" cy="4543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現銷</a:t>
              </a:r>
              <a:r>
                <a:rPr lang="en-US" altLang="zh-TW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禮券</a:t>
              </a:r>
              <a:r>
                <a:rPr lang="en-US" altLang="zh-TW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/</a:t>
              </a:r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刷卡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8" name="直線接點 17"/>
          <p:cNvCxnSpPr>
            <a:stCxn id="58" idx="2"/>
          </p:cNvCxnSpPr>
          <p:nvPr/>
        </p:nvCxnSpPr>
        <p:spPr>
          <a:xfrm>
            <a:off x="6348010" y="2573348"/>
            <a:ext cx="0" cy="15715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肘形接點 3"/>
          <p:cNvCxnSpPr>
            <a:stCxn id="44" idx="0"/>
            <a:endCxn id="93" idx="0"/>
          </p:cNvCxnSpPr>
          <p:nvPr/>
        </p:nvCxnSpPr>
        <p:spPr>
          <a:xfrm rot="5400000" flipH="1" flipV="1">
            <a:off x="6326703" y="1441447"/>
            <a:ext cx="12700" cy="3024436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9270304" y="2349061"/>
            <a:ext cx="2658038" cy="7063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TW" altLang="en-US" sz="2400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   複合</a:t>
            </a:r>
            <a:r>
              <a:rPr lang="zh-TW" altLang="en-US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式</a:t>
            </a:r>
            <a:r>
              <a:rPr lang="en-US" altLang="zh-TW" sz="2400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POS</a:t>
            </a:r>
            <a:endParaRPr lang="zh-TW" altLang="en-US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生活百貨  ◆ 五金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百貨 </a:t>
            </a:r>
            <a:endParaRPr lang="en-US" altLang="zh-TW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運動用品  ◆ </a:t>
            </a:r>
            <a:r>
              <a:rPr lang="en-US" altLang="zh-TW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3C 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家電</a:t>
            </a:r>
            <a:endParaRPr lang="en-US" altLang="zh-TW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竉物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百貨 </a:t>
            </a: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◆ 通訊門市◆ 百貨服飾  ◆ 醫療保健</a:t>
            </a:r>
            <a:endParaRPr lang="en-US" altLang="zh-TW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美妝保養  ◆ 文具書局</a:t>
            </a:r>
            <a:endParaRPr lang="en-US" altLang="zh-TW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生鮮超</a:t>
            </a:r>
            <a:r>
              <a:rPr lang="zh-TW" altLang="en-US" b="1" dirty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市 </a:t>
            </a: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◆ 腳踏機車◆ 餐廰飲料  ◆ 鐘錶眼鏡</a:t>
            </a:r>
            <a:endParaRPr lang="en-US" altLang="zh-TW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0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0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0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0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400" b="1" dirty="0" smtClean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400" b="1" dirty="0">
              <a:solidFill>
                <a:schemeClr val="accent5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57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kt\Desktop\KTNET\【 Sourse 】\PPT模板\PPT模板\元素\背景\键盘笔记本桌面PPT背景图片\1.jp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"/>
                    </a14:imgEffect>
                    <a14:imgEffect>
                      <a14:brightnessContrast bright="3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0" y="0"/>
            <a:ext cx="12195679" cy="68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23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8" y="-2069"/>
            <a:ext cx="2247072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78" y="83607"/>
            <a:ext cx="22470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電子發票系統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grpSp>
        <p:nvGrpSpPr>
          <p:cNvPr id="128" name="群組 127"/>
          <p:cNvGrpSpPr/>
          <p:nvPr/>
        </p:nvGrpSpPr>
        <p:grpSpPr>
          <a:xfrm>
            <a:off x="3973719" y="1143213"/>
            <a:ext cx="7724236" cy="4940115"/>
            <a:chOff x="3684606" y="833744"/>
            <a:chExt cx="7724236" cy="4940115"/>
          </a:xfrm>
        </p:grpSpPr>
        <p:grpSp>
          <p:nvGrpSpPr>
            <p:cNvPr id="48" name="群組 47"/>
            <p:cNvGrpSpPr/>
            <p:nvPr/>
          </p:nvGrpSpPr>
          <p:grpSpPr>
            <a:xfrm>
              <a:off x="3684606" y="833744"/>
              <a:ext cx="2391051" cy="434679"/>
              <a:chOff x="3728851" y="2684547"/>
              <a:chExt cx="2360491" cy="534734"/>
            </a:xfrm>
          </p:grpSpPr>
          <p:sp>
            <p:nvSpPr>
              <p:cNvPr id="58" name="圓角矩形 57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矩形 58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出貨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系統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9" name="群組 88"/>
            <p:cNvGrpSpPr/>
            <p:nvPr/>
          </p:nvGrpSpPr>
          <p:grpSpPr>
            <a:xfrm>
              <a:off x="6336074" y="2750254"/>
              <a:ext cx="2288729" cy="679781"/>
              <a:chOff x="3728851" y="2684547"/>
              <a:chExt cx="2353044" cy="534734"/>
            </a:xfrm>
          </p:grpSpPr>
          <p:sp>
            <p:nvSpPr>
              <p:cNvPr id="90" name="圓角矩形 89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1" name="矩形 90"/>
              <p:cNvSpPr/>
              <p:nvPr/>
            </p:nvSpPr>
            <p:spPr>
              <a:xfrm>
                <a:off x="3956486" y="2833868"/>
                <a:ext cx="1897773" cy="2905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POS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系統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92" name="群組 91"/>
            <p:cNvGrpSpPr/>
            <p:nvPr/>
          </p:nvGrpSpPr>
          <p:grpSpPr>
            <a:xfrm>
              <a:off x="3684606" y="2762045"/>
              <a:ext cx="2339878" cy="667996"/>
              <a:chOff x="3728851" y="2684547"/>
              <a:chExt cx="2353044" cy="534734"/>
            </a:xfrm>
          </p:grpSpPr>
          <p:sp>
            <p:nvSpPr>
              <p:cNvPr id="93" name="圓角矩形 92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2"/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4" name="矩形 93"/>
              <p:cNvSpPr/>
              <p:nvPr/>
            </p:nvSpPr>
            <p:spPr>
              <a:xfrm>
                <a:off x="3736298" y="2693321"/>
                <a:ext cx="2340842" cy="51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網購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出貨</a:t>
                </a:r>
                <a:endPara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電子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</a:t>
                </a:r>
                <a:r>
                  <a:rPr lang="en-US" altLang="zh-TW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MAIL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8" name="直線接點 17"/>
            <p:cNvCxnSpPr/>
            <p:nvPr/>
          </p:nvCxnSpPr>
          <p:spPr>
            <a:xfrm>
              <a:off x="7522662" y="1268423"/>
              <a:ext cx="0" cy="206348"/>
            </a:xfrm>
            <a:prstGeom prst="line">
              <a:avLst/>
            </a:prstGeom>
            <a:ln w="28575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5" name="群組 94"/>
            <p:cNvGrpSpPr/>
            <p:nvPr/>
          </p:nvGrpSpPr>
          <p:grpSpPr>
            <a:xfrm>
              <a:off x="6336073" y="833744"/>
              <a:ext cx="2391051" cy="434679"/>
              <a:chOff x="3728851" y="2684547"/>
              <a:chExt cx="2360491" cy="534734"/>
            </a:xfrm>
          </p:grpSpPr>
          <p:sp>
            <p:nvSpPr>
              <p:cNvPr id="96" name="圓角矩形 95"/>
              <p:cNvSpPr/>
              <p:nvPr/>
            </p:nvSpPr>
            <p:spPr>
              <a:xfrm>
                <a:off x="3728851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9" name="矩形 98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POS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系統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0" name="群組 99"/>
            <p:cNvGrpSpPr/>
            <p:nvPr/>
          </p:nvGrpSpPr>
          <p:grpSpPr>
            <a:xfrm>
              <a:off x="9017790" y="833744"/>
              <a:ext cx="2391052" cy="434679"/>
              <a:chOff x="3728850" y="2684547"/>
              <a:chExt cx="2360492" cy="534734"/>
            </a:xfrm>
          </p:grpSpPr>
          <p:sp>
            <p:nvSpPr>
              <p:cNvPr id="101" name="圓角矩形 100"/>
              <p:cNvSpPr/>
              <p:nvPr/>
            </p:nvSpPr>
            <p:spPr>
              <a:xfrm>
                <a:off x="3728850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50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2" name="矩形 101"/>
              <p:cNvSpPr/>
              <p:nvPr/>
            </p:nvSpPr>
            <p:spPr>
              <a:xfrm>
                <a:off x="3736298" y="2716195"/>
                <a:ext cx="235304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發票系統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" name="群組 102"/>
            <p:cNvGrpSpPr/>
            <p:nvPr/>
          </p:nvGrpSpPr>
          <p:grpSpPr>
            <a:xfrm>
              <a:off x="5638885" y="4141635"/>
              <a:ext cx="3644857" cy="434679"/>
              <a:chOff x="3445607" y="2684547"/>
              <a:chExt cx="2643735" cy="534734"/>
            </a:xfrm>
          </p:grpSpPr>
          <p:sp>
            <p:nvSpPr>
              <p:cNvPr id="104" name="圓角矩形 103"/>
              <p:cNvSpPr/>
              <p:nvPr/>
            </p:nvSpPr>
            <p:spPr>
              <a:xfrm>
                <a:off x="3445607" y="2684547"/>
                <a:ext cx="2636288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5" name="矩形 104"/>
              <p:cNvSpPr/>
              <p:nvPr/>
            </p:nvSpPr>
            <p:spPr>
              <a:xfrm>
                <a:off x="3452368" y="2716195"/>
                <a:ext cx="2636974" cy="454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紙本</a:t>
                </a:r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/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載具電子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發票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9" name="群組 108"/>
            <p:cNvGrpSpPr/>
            <p:nvPr/>
          </p:nvGrpSpPr>
          <p:grpSpPr>
            <a:xfrm>
              <a:off x="5605288" y="5083238"/>
              <a:ext cx="3690509" cy="690621"/>
              <a:chOff x="3728852" y="2684547"/>
              <a:chExt cx="2353044" cy="534735"/>
            </a:xfrm>
          </p:grpSpPr>
          <p:sp>
            <p:nvSpPr>
              <p:cNvPr id="110" name="圓角矩形 109"/>
              <p:cNvSpPr/>
              <p:nvPr/>
            </p:nvSpPr>
            <p:spPr>
              <a:xfrm>
                <a:off x="3728852" y="2684547"/>
                <a:ext cx="2353044" cy="534734"/>
              </a:xfrm>
              <a:prstGeom prst="roundRect">
                <a:avLst>
                  <a:gd name="adj" fmla="val 10000"/>
                </a:avLst>
              </a:prstGeom>
              <a:solidFill>
                <a:schemeClr val="accent5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1" name="矩形 110"/>
              <p:cNvSpPr/>
              <p:nvPr/>
            </p:nvSpPr>
            <p:spPr>
              <a:xfrm>
                <a:off x="3736298" y="2716196"/>
                <a:ext cx="2345597" cy="5030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上傳財政部電子發票平台</a:t>
                </a:r>
              </a:p>
              <a:p>
                <a:pPr algn="ctr"/>
                <a:r>
                  <a:rPr lang="en-US" altLang="zh-TW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TMS</a:t>
                </a:r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媒體申報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14" name="直線單箭頭接點 113"/>
            <p:cNvCxnSpPr/>
            <p:nvPr/>
          </p:nvCxnSpPr>
          <p:spPr>
            <a:xfrm>
              <a:off x="4836663" y="1268423"/>
              <a:ext cx="0" cy="137309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單箭頭接點 114"/>
            <p:cNvCxnSpPr/>
            <p:nvPr/>
          </p:nvCxnSpPr>
          <p:spPr>
            <a:xfrm>
              <a:off x="6812711" y="1939100"/>
              <a:ext cx="0" cy="70241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接點 34"/>
            <p:cNvCxnSpPr/>
            <p:nvPr/>
          </p:nvCxnSpPr>
          <p:spPr>
            <a:xfrm flipH="1">
              <a:off x="4836663" y="1939100"/>
              <a:ext cx="1976048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單箭頭接點 115"/>
            <p:cNvCxnSpPr>
              <a:stCxn id="104" idx="2"/>
            </p:cNvCxnSpPr>
            <p:nvPr/>
          </p:nvCxnSpPr>
          <p:spPr>
            <a:xfrm>
              <a:off x="7456180" y="4576314"/>
              <a:ext cx="0" cy="403010"/>
            </a:xfrm>
            <a:prstGeom prst="straightConnector1">
              <a:avLst/>
            </a:prstGeom>
            <a:ln w="2857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單箭頭接點 118"/>
            <p:cNvCxnSpPr/>
            <p:nvPr/>
          </p:nvCxnSpPr>
          <p:spPr>
            <a:xfrm>
              <a:off x="7461314" y="3423691"/>
              <a:ext cx="0" cy="633959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單箭頭接點 112"/>
            <p:cNvCxnSpPr/>
            <p:nvPr/>
          </p:nvCxnSpPr>
          <p:spPr>
            <a:xfrm>
              <a:off x="7277922" y="1284292"/>
              <a:ext cx="0" cy="1373092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矩形 121"/>
          <p:cNvSpPr/>
          <p:nvPr/>
        </p:nvSpPr>
        <p:spPr>
          <a:xfrm>
            <a:off x="409246" y="3059723"/>
            <a:ext cx="473575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◆ 同步串接財政部</a:t>
            </a:r>
          </a:p>
          <a:p>
            <a:pPr>
              <a:lnSpc>
                <a:spcPts val="3000"/>
              </a:lnSpc>
            </a:pP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    電子發票系統</a:t>
            </a:r>
          </a:p>
          <a:p>
            <a:pPr>
              <a:lnSpc>
                <a:spcPts val="3000"/>
              </a:lnSpc>
            </a:pPr>
            <a:endParaRPr lang="zh-TW" altLang="en-US" sz="2000" b="1" dirty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2000" b="1" dirty="0" smtClean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電子發票自動開立不限張數</a:t>
            </a:r>
            <a:endParaRPr lang="en-US" altLang="zh-TW" sz="2000" b="1" dirty="0" smtClean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endParaRPr lang="en-US" altLang="zh-TW" sz="2000" b="1" dirty="0">
              <a:solidFill>
                <a:schemeClr val="accent5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ts val="3000"/>
              </a:lnSpc>
            </a:pPr>
            <a:r>
              <a:rPr lang="zh-TW" altLang="en-US" sz="2000" b="1" dirty="0" smtClean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一套系統多種發票開立</a:t>
            </a:r>
          </a:p>
          <a:p>
            <a:pPr>
              <a:lnSpc>
                <a:spcPts val="3000"/>
              </a:lnSpc>
            </a:pP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    滿足不同客戶的選擇</a:t>
            </a:r>
          </a:p>
        </p:txBody>
      </p:sp>
      <p:sp>
        <p:nvSpPr>
          <p:cNvPr id="9" name="矩形 8"/>
          <p:cNvSpPr/>
          <p:nvPr/>
        </p:nvSpPr>
        <p:spPr>
          <a:xfrm>
            <a:off x="4848498" y="1143213"/>
            <a:ext cx="914400" cy="434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肘形接點 10"/>
          <p:cNvCxnSpPr>
            <a:stCxn id="9" idx="2"/>
            <a:endCxn id="101" idx="2"/>
          </p:cNvCxnSpPr>
          <p:nvPr/>
        </p:nvCxnSpPr>
        <p:spPr>
          <a:xfrm rot="16200000" flipH="1">
            <a:off x="7902177" y="-1018588"/>
            <a:ext cx="12700" cy="5192959"/>
          </a:xfrm>
          <a:prstGeom prst="bentConnector3">
            <a:avLst>
              <a:gd name="adj1" fmla="val 1800000"/>
            </a:avLst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8769350" y="4451104"/>
            <a:ext cx="876300" cy="4346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肘形接點 18"/>
          <p:cNvCxnSpPr/>
          <p:nvPr/>
        </p:nvCxnSpPr>
        <p:spPr>
          <a:xfrm rot="5400000">
            <a:off x="8541165" y="2709364"/>
            <a:ext cx="3090551" cy="853007"/>
          </a:xfrm>
          <a:prstGeom prst="bentConnector3">
            <a:avLst>
              <a:gd name="adj1" fmla="val 99928"/>
            </a:avLst>
          </a:prstGeom>
          <a:ln w="31750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7769551" y="3859639"/>
            <a:ext cx="736274" cy="264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肘形接點 28"/>
          <p:cNvCxnSpPr>
            <a:stCxn id="93" idx="2"/>
          </p:cNvCxnSpPr>
          <p:nvPr/>
        </p:nvCxnSpPr>
        <p:spPr>
          <a:xfrm rot="16200000" flipH="1">
            <a:off x="6315420" y="2567747"/>
            <a:ext cx="252474" cy="2595999"/>
          </a:xfrm>
          <a:prstGeom prst="bentConnector2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42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2" y="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24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163747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79" y="83607"/>
            <a:ext cx="1637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BOM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生產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64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643349" y="2162002"/>
            <a:ext cx="4666338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訂單自動轉物料需求表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66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681144" y="4487707"/>
            <a:ext cx="4595246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快速領料可分批入庫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pic>
        <p:nvPicPr>
          <p:cNvPr id="16" name="圖片 15" descr="https://www.tmserp.com.tw/images/tms/sys_treeMap_00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854" y="213782"/>
            <a:ext cx="4504792" cy="642836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647847" y="2998190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依物料需求表自動查補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614550" y="3758262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自動安排制令工單排程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647847" y="1268209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二代</a:t>
            </a:r>
            <a:r>
              <a:rPr lang="en-US" altLang="zh-TW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BOM</a:t>
            </a:r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自訂流程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5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25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323272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73679" y="83607"/>
            <a:ext cx="2336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ERP+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網路開店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5603" y="2249190"/>
            <a:ext cx="349822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官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網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庫存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＝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庫存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官網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訂單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＝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訂單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官網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出貨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＝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出貨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官網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客戶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＝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客戶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官網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售價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＝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售價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2"/>
                </a:solidFill>
                <a:latin typeface="Microsoft YaHei" pitchFamily="34" charset="-122"/>
                <a:ea typeface="Microsoft YaHei" pitchFamily="34" charset="-122"/>
              </a:rPr>
              <a:t>◆ 自動同步上下架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4126385" y="1454284"/>
            <a:ext cx="7003930" cy="476669"/>
            <a:chOff x="3539708" y="1043209"/>
            <a:chExt cx="7003930" cy="476669"/>
          </a:xfrm>
        </p:grpSpPr>
        <p:sp>
          <p:nvSpPr>
            <p:cNvPr id="76" name="矩形 75"/>
            <p:cNvSpPr/>
            <p:nvPr/>
          </p:nvSpPr>
          <p:spPr>
            <a:xfrm>
              <a:off x="3539708" y="1043209"/>
              <a:ext cx="7003930" cy="4766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600"/>
                </a:lnSpc>
              </a:pPr>
              <a:r>
                <a:rPr lang="zh-TW" altLang="en-US" sz="2800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購物</a:t>
              </a:r>
              <a:r>
                <a:rPr lang="zh-TW" altLang="en-US" sz="28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網 </a:t>
              </a:r>
              <a:r>
                <a:rPr lang="zh-TW" altLang="en-US" sz="4400" b="1" dirty="0" smtClean="0">
                  <a:solidFill>
                    <a:schemeClr val="accent2"/>
                  </a:solidFill>
                  <a:latin typeface="Microsoft YaHei" pitchFamily="34" charset="-122"/>
                  <a:ea typeface="Microsoft YaHei" pitchFamily="34" charset="-122"/>
                </a:rPr>
                <a:t>即時同步</a:t>
              </a:r>
              <a:r>
                <a:rPr lang="zh-TW" altLang="en-US" sz="28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 </a:t>
              </a:r>
              <a:r>
                <a:rPr lang="en-US" altLang="zh-TW" sz="2800" b="1" dirty="0" smtClean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TMS</a:t>
              </a:r>
              <a:r>
                <a:rPr lang="zh-TW" altLang="en-US" sz="2800" b="1" dirty="0">
                  <a:solidFill>
                    <a:schemeClr val="bg2">
                      <a:lumMod val="25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進銷存</a:t>
              </a:r>
            </a:p>
          </p:txBody>
        </p:sp>
        <p:sp>
          <p:nvSpPr>
            <p:cNvPr id="77" name="Frame 17">
              <a:extLst>
                <a:ext uri="{FF2B5EF4-FFF2-40B4-BE49-F238E27FC236}">
                  <a16:creationId xmlns:a16="http://schemas.microsoft.com/office/drawing/2014/main" id="{1278BF84-DDF3-43F8-88E4-A0F28E4079EF}"/>
                </a:ext>
              </a:extLst>
            </p:cNvPr>
            <p:cNvSpPr/>
            <p:nvPr/>
          </p:nvSpPr>
          <p:spPr>
            <a:xfrm>
              <a:off x="9810750" y="1081309"/>
              <a:ext cx="310064" cy="301926"/>
            </a:xfrm>
            <a:custGeom>
              <a:avLst/>
              <a:gdLst/>
              <a:ahLst/>
              <a:cxnLst/>
              <a:rect l="l" t="t" r="r" b="b"/>
              <a:pathLst>
                <a:path w="3240000" h="3240000">
                  <a:moveTo>
                    <a:pt x="415456" y="380544"/>
                  </a:moveTo>
                  <a:lnTo>
                    <a:pt x="415456" y="385333"/>
                  </a:lnTo>
                  <a:lnTo>
                    <a:pt x="385333" y="385333"/>
                  </a:lnTo>
                  <a:lnTo>
                    <a:pt x="385333" y="2854667"/>
                  </a:lnTo>
                  <a:lnTo>
                    <a:pt x="1529120" y="2854667"/>
                  </a:lnTo>
                  <a:cubicBezTo>
                    <a:pt x="1267123" y="2430711"/>
                    <a:pt x="997530" y="1721825"/>
                    <a:pt x="436017" y="1672600"/>
                  </a:cubicBezTo>
                  <a:lnTo>
                    <a:pt x="600235" y="1185112"/>
                  </a:lnTo>
                  <a:cubicBezTo>
                    <a:pt x="1132790" y="1359573"/>
                    <a:pt x="1278822" y="1550851"/>
                    <a:pt x="1544730" y="1923929"/>
                  </a:cubicBezTo>
                  <a:cubicBezTo>
                    <a:pt x="1789452" y="1379400"/>
                    <a:pt x="1927092" y="1088696"/>
                    <a:pt x="2233403" y="596568"/>
                  </a:cubicBezTo>
                  <a:lnTo>
                    <a:pt x="2770666" y="596568"/>
                  </a:lnTo>
                  <a:cubicBezTo>
                    <a:pt x="2331495" y="1220469"/>
                    <a:pt x="1907612" y="2113878"/>
                    <a:pt x="1578489" y="2854667"/>
                  </a:cubicBezTo>
                  <a:lnTo>
                    <a:pt x="2854667" y="2854667"/>
                  </a:lnTo>
                  <a:lnTo>
                    <a:pt x="2854667" y="596568"/>
                  </a:lnTo>
                  <a:lnTo>
                    <a:pt x="2858395" y="596568"/>
                  </a:lnTo>
                  <a:lnTo>
                    <a:pt x="2858395" y="380544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3240000" y="3240000"/>
                  </a:lnTo>
                  <a:lnTo>
                    <a:pt x="0" y="3240000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肘形接點 3"/>
          <p:cNvCxnSpPr>
            <a:stCxn id="47" idx="1"/>
            <a:endCxn id="59" idx="1"/>
          </p:cNvCxnSpPr>
          <p:nvPr/>
        </p:nvCxnSpPr>
        <p:spPr>
          <a:xfrm rot="10800000" flipV="1">
            <a:off x="9155052" y="2659436"/>
            <a:ext cx="1" cy="2859244"/>
          </a:xfrm>
          <a:prstGeom prst="bentConnector3">
            <a:avLst>
              <a:gd name="adj1" fmla="val 2286010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肘形接點 14"/>
          <p:cNvCxnSpPr>
            <a:stCxn id="49" idx="1"/>
            <a:endCxn id="55" idx="1"/>
          </p:cNvCxnSpPr>
          <p:nvPr/>
        </p:nvCxnSpPr>
        <p:spPr>
          <a:xfrm rot="10800000" flipH="1" flipV="1">
            <a:off x="9155056" y="3368621"/>
            <a:ext cx="3" cy="1435774"/>
          </a:xfrm>
          <a:prstGeom prst="bentConnector3">
            <a:avLst>
              <a:gd name="adj1" fmla="val -762000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>
            <a:stCxn id="52" idx="1"/>
          </p:cNvCxnSpPr>
          <p:nvPr/>
        </p:nvCxnSpPr>
        <p:spPr>
          <a:xfrm flipH="1">
            <a:off x="8592071" y="4074540"/>
            <a:ext cx="562983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肘形接點 67"/>
          <p:cNvCxnSpPr>
            <a:stCxn id="27" idx="3"/>
            <a:endCxn id="44" idx="3"/>
          </p:cNvCxnSpPr>
          <p:nvPr/>
        </p:nvCxnSpPr>
        <p:spPr>
          <a:xfrm flipH="1">
            <a:off x="6101649" y="2659436"/>
            <a:ext cx="1" cy="2859244"/>
          </a:xfrm>
          <a:prstGeom prst="bentConnector3">
            <a:avLst>
              <a:gd name="adj1" fmla="val -2286000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肘形接點 78"/>
          <p:cNvCxnSpPr>
            <a:stCxn id="32" idx="3"/>
            <a:endCxn id="41" idx="3"/>
          </p:cNvCxnSpPr>
          <p:nvPr/>
        </p:nvCxnSpPr>
        <p:spPr>
          <a:xfrm>
            <a:off x="6101652" y="3368621"/>
            <a:ext cx="3" cy="1435774"/>
          </a:xfrm>
          <a:prstGeom prst="bentConnector3">
            <a:avLst>
              <a:gd name="adj1" fmla="val 7620100000"/>
            </a:avLst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/>
          <p:cNvCxnSpPr>
            <a:stCxn id="34" idx="3"/>
            <a:endCxn id="61" idx="2"/>
          </p:cNvCxnSpPr>
          <p:nvPr/>
        </p:nvCxnSpPr>
        <p:spPr>
          <a:xfrm>
            <a:off x="6101649" y="4074540"/>
            <a:ext cx="561237" cy="2216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群組 62"/>
          <p:cNvGrpSpPr/>
          <p:nvPr/>
        </p:nvGrpSpPr>
        <p:grpSpPr>
          <a:xfrm>
            <a:off x="4126385" y="2385806"/>
            <a:ext cx="7003936" cy="3406504"/>
            <a:chOff x="3539708" y="1974731"/>
            <a:chExt cx="7003936" cy="3406504"/>
          </a:xfrm>
        </p:grpSpPr>
        <p:grpSp>
          <p:nvGrpSpPr>
            <p:cNvPr id="19" name="群組 18"/>
            <p:cNvGrpSpPr/>
            <p:nvPr/>
          </p:nvGrpSpPr>
          <p:grpSpPr>
            <a:xfrm>
              <a:off x="3539709" y="1974731"/>
              <a:ext cx="1975264" cy="547260"/>
              <a:chOff x="2825334" y="2212916"/>
              <a:chExt cx="1535197" cy="547260"/>
            </a:xfrm>
          </p:grpSpPr>
          <p:sp>
            <p:nvSpPr>
              <p:cNvPr id="27" name="圓角矩形 26"/>
              <p:cNvSpPr/>
              <p:nvPr/>
            </p:nvSpPr>
            <p:spPr>
              <a:xfrm>
                <a:off x="2825336" y="2212916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8" name="矩形 27"/>
              <p:cNvSpPr/>
              <p:nvPr/>
            </p:nvSpPr>
            <p:spPr>
              <a:xfrm>
                <a:off x="2825334" y="2286491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訂單採購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0" name="群組 29"/>
            <p:cNvGrpSpPr/>
            <p:nvPr/>
          </p:nvGrpSpPr>
          <p:grpSpPr>
            <a:xfrm>
              <a:off x="3539711" y="2683916"/>
              <a:ext cx="1975264" cy="547260"/>
              <a:chOff x="2825334" y="2212916"/>
              <a:chExt cx="1535197" cy="547260"/>
            </a:xfrm>
          </p:grpSpPr>
          <p:sp>
            <p:nvSpPr>
              <p:cNvPr id="31" name="圓角矩形 30"/>
              <p:cNvSpPr/>
              <p:nvPr/>
            </p:nvSpPr>
            <p:spPr>
              <a:xfrm>
                <a:off x="2825336" y="2212916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2" name="矩形 31"/>
              <p:cNvSpPr/>
              <p:nvPr/>
            </p:nvSpPr>
            <p:spPr>
              <a:xfrm>
                <a:off x="2825334" y="2286491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進銷存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群組 32"/>
            <p:cNvGrpSpPr/>
            <p:nvPr/>
          </p:nvGrpSpPr>
          <p:grpSpPr>
            <a:xfrm>
              <a:off x="3539708" y="3389835"/>
              <a:ext cx="1975264" cy="547260"/>
              <a:chOff x="2825334" y="2212916"/>
              <a:chExt cx="1535197" cy="547260"/>
            </a:xfrm>
          </p:grpSpPr>
          <p:sp>
            <p:nvSpPr>
              <p:cNvPr id="34" name="圓角矩形 33"/>
              <p:cNvSpPr/>
              <p:nvPr/>
            </p:nvSpPr>
            <p:spPr>
              <a:xfrm>
                <a:off x="2825336" y="2212916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5" name="矩形 34"/>
              <p:cNvSpPr/>
              <p:nvPr/>
            </p:nvSpPr>
            <p:spPr>
              <a:xfrm>
                <a:off x="2825334" y="2286491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會計財務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9" name="群組 38"/>
            <p:cNvGrpSpPr/>
            <p:nvPr/>
          </p:nvGrpSpPr>
          <p:grpSpPr>
            <a:xfrm>
              <a:off x="3539714" y="4119690"/>
              <a:ext cx="1975264" cy="547260"/>
              <a:chOff x="2825334" y="2241491"/>
              <a:chExt cx="1535197" cy="547260"/>
            </a:xfrm>
          </p:grpSpPr>
          <p:sp>
            <p:nvSpPr>
              <p:cNvPr id="40" name="圓角矩形 39"/>
              <p:cNvSpPr/>
              <p:nvPr/>
            </p:nvSpPr>
            <p:spPr>
              <a:xfrm>
                <a:off x="2825336" y="2241491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1" name="矩形 40"/>
              <p:cNvSpPr/>
              <p:nvPr/>
            </p:nvSpPr>
            <p:spPr>
              <a:xfrm>
                <a:off x="2825334" y="2315066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維修系統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2" name="群組 41"/>
            <p:cNvGrpSpPr/>
            <p:nvPr/>
          </p:nvGrpSpPr>
          <p:grpSpPr>
            <a:xfrm>
              <a:off x="3539708" y="4833975"/>
              <a:ext cx="1975264" cy="547260"/>
              <a:chOff x="2825334" y="2241491"/>
              <a:chExt cx="1535197" cy="547260"/>
            </a:xfrm>
          </p:grpSpPr>
          <p:sp>
            <p:nvSpPr>
              <p:cNvPr id="43" name="圓角矩形 42"/>
              <p:cNvSpPr/>
              <p:nvPr/>
            </p:nvSpPr>
            <p:spPr>
              <a:xfrm>
                <a:off x="2825336" y="2241491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4" name="矩形 43"/>
              <p:cNvSpPr/>
              <p:nvPr/>
            </p:nvSpPr>
            <p:spPr>
              <a:xfrm>
                <a:off x="2825334" y="2315066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廠客資料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5" name="群組 44"/>
            <p:cNvGrpSpPr/>
            <p:nvPr/>
          </p:nvGrpSpPr>
          <p:grpSpPr>
            <a:xfrm>
              <a:off x="8568375" y="1974731"/>
              <a:ext cx="1975264" cy="547260"/>
              <a:chOff x="2825334" y="2212916"/>
              <a:chExt cx="1535197" cy="547260"/>
            </a:xfrm>
          </p:grpSpPr>
          <p:sp>
            <p:nvSpPr>
              <p:cNvPr id="46" name="圓角矩形 45"/>
              <p:cNvSpPr/>
              <p:nvPr/>
            </p:nvSpPr>
            <p:spPr>
              <a:xfrm>
                <a:off x="2825336" y="2212916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7" name="矩形 46"/>
              <p:cNvSpPr/>
              <p:nvPr/>
            </p:nvSpPr>
            <p:spPr>
              <a:xfrm>
                <a:off x="2825334" y="2286491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購物網</a:t>
                </a:r>
                <a:r>
                  <a:rPr lang="zh-TW" altLang="en-US" sz="20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會員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群組 47"/>
            <p:cNvGrpSpPr/>
            <p:nvPr/>
          </p:nvGrpSpPr>
          <p:grpSpPr>
            <a:xfrm>
              <a:off x="8568377" y="2683916"/>
              <a:ext cx="1975264" cy="547260"/>
              <a:chOff x="2825334" y="2212916"/>
              <a:chExt cx="1535197" cy="547260"/>
            </a:xfrm>
          </p:grpSpPr>
          <p:sp>
            <p:nvSpPr>
              <p:cNvPr id="49" name="圓角矩形 48"/>
              <p:cNvSpPr/>
              <p:nvPr/>
            </p:nvSpPr>
            <p:spPr>
              <a:xfrm>
                <a:off x="2825336" y="2212916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0" name="矩形 49"/>
              <p:cNvSpPr/>
              <p:nvPr/>
            </p:nvSpPr>
            <p:spPr>
              <a:xfrm>
                <a:off x="2825334" y="2286491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購物網商品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1" name="群組 50"/>
            <p:cNvGrpSpPr/>
            <p:nvPr/>
          </p:nvGrpSpPr>
          <p:grpSpPr>
            <a:xfrm>
              <a:off x="8568374" y="3389835"/>
              <a:ext cx="1975264" cy="547260"/>
              <a:chOff x="2825334" y="2212916"/>
              <a:chExt cx="1535197" cy="547260"/>
            </a:xfrm>
          </p:grpSpPr>
          <p:sp>
            <p:nvSpPr>
              <p:cNvPr id="52" name="圓角矩形 51"/>
              <p:cNvSpPr/>
              <p:nvPr/>
            </p:nvSpPr>
            <p:spPr>
              <a:xfrm>
                <a:off x="2825336" y="2212916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3" name="矩形 52"/>
              <p:cNvSpPr/>
              <p:nvPr/>
            </p:nvSpPr>
            <p:spPr>
              <a:xfrm>
                <a:off x="2825334" y="2286491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購物網訂單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4" name="群組 53"/>
            <p:cNvGrpSpPr/>
            <p:nvPr/>
          </p:nvGrpSpPr>
          <p:grpSpPr>
            <a:xfrm>
              <a:off x="8568380" y="4119690"/>
              <a:ext cx="1975264" cy="547260"/>
              <a:chOff x="2825334" y="2241491"/>
              <a:chExt cx="1535197" cy="547260"/>
            </a:xfrm>
          </p:grpSpPr>
          <p:sp>
            <p:nvSpPr>
              <p:cNvPr id="55" name="圓角矩形 54"/>
              <p:cNvSpPr/>
              <p:nvPr/>
            </p:nvSpPr>
            <p:spPr>
              <a:xfrm>
                <a:off x="2825336" y="2241491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6" name="矩形 55"/>
              <p:cNvSpPr/>
              <p:nvPr/>
            </p:nvSpPr>
            <p:spPr>
              <a:xfrm>
                <a:off x="2825334" y="2315066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購物網出貨單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7" name="群組 56"/>
            <p:cNvGrpSpPr/>
            <p:nvPr/>
          </p:nvGrpSpPr>
          <p:grpSpPr>
            <a:xfrm>
              <a:off x="8568374" y="4833975"/>
              <a:ext cx="1975264" cy="547260"/>
              <a:chOff x="2825334" y="2241491"/>
              <a:chExt cx="1535197" cy="547260"/>
            </a:xfrm>
          </p:grpSpPr>
          <p:sp>
            <p:nvSpPr>
              <p:cNvPr id="58" name="圓角矩形 57"/>
              <p:cNvSpPr/>
              <p:nvPr/>
            </p:nvSpPr>
            <p:spPr>
              <a:xfrm>
                <a:off x="2825336" y="2241491"/>
                <a:ext cx="1535195" cy="547260"/>
              </a:xfrm>
              <a:prstGeom prst="roundRect">
                <a:avLst>
                  <a:gd name="adj" fmla="val 10000"/>
                </a:avLst>
              </a:prstGeom>
              <a:solidFill>
                <a:schemeClr val="tx2">
                  <a:lumMod val="75000"/>
                </a:schemeClr>
              </a:solidFill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9" name="矩形 58"/>
              <p:cNvSpPr/>
              <p:nvPr/>
            </p:nvSpPr>
            <p:spPr>
              <a:xfrm>
                <a:off x="2825334" y="2315066"/>
                <a:ext cx="153519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促銷活動</a:t>
                </a:r>
                <a:endParaRPr lang="zh-TW" altLang="en-US" sz="2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群組 21"/>
            <p:cNvGrpSpPr/>
            <p:nvPr/>
          </p:nvGrpSpPr>
          <p:grpSpPr>
            <a:xfrm>
              <a:off x="6076209" y="2701088"/>
              <a:ext cx="1929185" cy="1929185"/>
              <a:chOff x="6367090" y="2942744"/>
              <a:chExt cx="1379132" cy="1379132"/>
            </a:xfrm>
          </p:grpSpPr>
          <p:sp>
            <p:nvSpPr>
              <p:cNvPr id="60" name="橢圓 59"/>
              <p:cNvSpPr/>
              <p:nvPr/>
            </p:nvSpPr>
            <p:spPr>
              <a:xfrm>
                <a:off x="6413600" y="2986120"/>
                <a:ext cx="1306547" cy="1306547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/>
              </a:p>
            </p:txBody>
          </p:sp>
          <p:sp>
            <p:nvSpPr>
              <p:cNvPr id="61" name="橢圓 60"/>
              <p:cNvSpPr/>
              <p:nvPr/>
            </p:nvSpPr>
            <p:spPr>
              <a:xfrm>
                <a:off x="6367090" y="2942744"/>
                <a:ext cx="1379132" cy="1379132"/>
              </a:xfrm>
              <a:prstGeom prst="ellipse">
                <a:avLst/>
              </a:prstGeom>
              <a:noFill/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6456933" y="3238540"/>
                <a:ext cx="1216085" cy="7260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sz="3600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TMS</a:t>
                </a:r>
              </a:p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ERP</a:t>
                </a:r>
                <a:r>
                  <a:rPr lang="zh-TW" altLang="en-US" sz="24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資料庫</a:t>
                </a:r>
                <a:endParaRPr lang="zh-TW" altLang="en-US" sz="2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5" name="矩形 64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748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59" y="0"/>
            <a:ext cx="54066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26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220897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73679" y="83607"/>
            <a:ext cx="2221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社群賣家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系統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435603" y="1544340"/>
            <a:ext cx="4736472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提供  電商</a:t>
            </a: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直播  、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一條龍</a:t>
            </a: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下單</a:t>
            </a:r>
            <a:r>
              <a:rPr lang="en-US" altLang="zh-TW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+1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適用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所有社群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或</a:t>
            </a:r>
            <a:r>
              <a:rPr lang="zh-TW" altLang="en-US" sz="2000" b="1" dirty="0">
                <a:solidFill>
                  <a:schemeClr val="accent5"/>
                </a:solidFill>
                <a:latin typeface="Microsoft YaHei" pitchFamily="34" charset="-122"/>
                <a:ea typeface="Microsoft YaHei" pitchFamily="34" charset="-122"/>
              </a:rPr>
              <a:t>直播平台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供客戶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粉絲</a:t>
            </a:r>
            <a:r>
              <a:rPr lang="en-US" altLang="zh-TW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下單連結快速結帳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同時提供多個社群行銷</a:t>
            </a: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使用</a:t>
            </a:r>
            <a:endParaRPr lang="en-US" altLang="zh-TW" sz="2000" b="1" dirty="0" smtClean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endParaRPr lang="en-US" altLang="zh-TW" sz="2000" b="1" dirty="0" smtClean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客戶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、產品、訂單等資料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可 </a:t>
            </a:r>
            <a:r>
              <a:rPr lang="zh-TW" altLang="en-US" sz="32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同步</a:t>
            </a:r>
            <a:r>
              <a:rPr lang="zh-TW" altLang="en-US" sz="32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至</a:t>
            </a:r>
            <a:r>
              <a:rPr lang="en-US" altLang="zh-TW" sz="32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32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系統</a:t>
            </a:r>
            <a:endParaRPr lang="en-US" altLang="zh-TW" sz="2800" b="1" dirty="0" smtClean="0">
              <a:solidFill>
                <a:schemeClr val="bg2">
                  <a:lumMod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再搭配出貨一條龍</a:t>
            </a:r>
            <a:r>
              <a:rPr lang="zh-TW" altLang="en-US" sz="3600" b="1" dirty="0">
                <a:solidFill>
                  <a:srgbClr val="FB6A5B"/>
                </a:solidFill>
                <a:latin typeface="Microsoft YaHei" pitchFamily="34" charset="-122"/>
                <a:ea typeface="Microsoft YaHei" pitchFamily="34" charset="-122"/>
              </a:rPr>
              <a:t>快速出貨</a:t>
            </a:r>
          </a:p>
        </p:txBody>
      </p:sp>
      <p:sp>
        <p:nvSpPr>
          <p:cNvPr id="3" name="矩形 2"/>
          <p:cNvSpPr/>
          <p:nvPr/>
        </p:nvSpPr>
        <p:spPr>
          <a:xfrm>
            <a:off x="1104900" y="1619250"/>
            <a:ext cx="1200150" cy="428625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77"/>
          <p:cNvSpPr/>
          <p:nvPr/>
        </p:nvSpPr>
        <p:spPr>
          <a:xfrm>
            <a:off x="2533650" y="1609725"/>
            <a:ext cx="1790700" cy="428625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29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cxnSp>
        <p:nvCxnSpPr>
          <p:cNvPr id="112" name="直線接點 111"/>
          <p:cNvCxnSpPr/>
          <p:nvPr/>
        </p:nvCxnSpPr>
        <p:spPr>
          <a:xfrm>
            <a:off x="9195137" y="2943412"/>
            <a:ext cx="0" cy="2600384"/>
          </a:xfrm>
          <a:prstGeom prst="line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>
            <a:stCxn id="61" idx="4"/>
            <a:endCxn id="87" idx="0"/>
          </p:cNvCxnSpPr>
          <p:nvPr/>
        </p:nvCxnSpPr>
        <p:spPr>
          <a:xfrm>
            <a:off x="6532900" y="1690653"/>
            <a:ext cx="0" cy="2854639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27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163747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79" y="83607"/>
            <a:ext cx="1637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網路開店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5603" y="1872503"/>
            <a:ext cx="3498221" cy="3731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 smtClean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電腦版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RWD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響應式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B2B, B2C</a:t>
            </a:r>
          </a:p>
          <a:p>
            <a:pPr>
              <a:lnSpc>
                <a:spcPct val="150000"/>
              </a:lnSpc>
            </a:pPr>
            <a:r>
              <a:rPr lang="en-US" altLang="zh-TW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</a:t>
            </a: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網站免架設備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廣告促銷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紅利點數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訂單通知</a:t>
            </a: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bg2">
                    <a:lumMod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◆ 訂單查詢</a:t>
            </a:r>
            <a:endParaRPr lang="zh-TW" altLang="en-US" sz="2000" b="1" dirty="0">
              <a:solidFill>
                <a:schemeClr val="accent2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5548672" y="2045723"/>
            <a:ext cx="1975262" cy="436863"/>
            <a:chOff x="2825336" y="2241491"/>
            <a:chExt cx="1535195" cy="461426"/>
          </a:xfrm>
          <a:solidFill>
            <a:schemeClr val="accent2"/>
          </a:solidFill>
        </p:grpSpPr>
        <p:sp>
          <p:nvSpPr>
            <p:cNvPr id="31" name="圓角矩形 30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矩形 31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TMS</a:t>
              </a:r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網路開店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5844793" y="314439"/>
            <a:ext cx="1376214" cy="1376214"/>
            <a:chOff x="6367090" y="2942744"/>
            <a:chExt cx="1379132" cy="1379132"/>
          </a:xfrm>
        </p:grpSpPr>
        <p:sp>
          <p:nvSpPr>
            <p:cNvPr id="60" name="橢圓 59"/>
            <p:cNvSpPr/>
            <p:nvPr/>
          </p:nvSpPr>
          <p:spPr>
            <a:xfrm>
              <a:off x="6406791" y="2988857"/>
              <a:ext cx="1306547" cy="1306547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61" name="橢圓 60"/>
            <p:cNvSpPr/>
            <p:nvPr/>
          </p:nvSpPr>
          <p:spPr>
            <a:xfrm>
              <a:off x="6367090" y="2942744"/>
              <a:ext cx="1379132" cy="1379132"/>
            </a:xfrm>
            <a:prstGeom prst="ellipse">
              <a:avLst/>
            </a:prstGeom>
            <a:noFill/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6466431" y="3238540"/>
              <a:ext cx="1197091" cy="7093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24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TMS</a:t>
              </a:r>
            </a:p>
            <a:p>
              <a:pPr algn="ctr"/>
              <a:r>
                <a:rPr lang="en-US" altLang="zh-TW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ERP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資料庫</a:t>
              </a:r>
              <a:endParaRPr lang="zh-TW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群組 67"/>
          <p:cNvGrpSpPr/>
          <p:nvPr/>
        </p:nvGrpSpPr>
        <p:grpSpPr>
          <a:xfrm>
            <a:off x="5545269" y="2678775"/>
            <a:ext cx="1975262" cy="436863"/>
            <a:chOff x="2825336" y="2241491"/>
            <a:chExt cx="1535195" cy="461426"/>
          </a:xfrm>
          <a:solidFill>
            <a:schemeClr val="tx2">
              <a:lumMod val="75000"/>
            </a:schemeClr>
          </a:solidFill>
        </p:grpSpPr>
        <p:sp>
          <p:nvSpPr>
            <p:cNvPr id="78" name="圓角矩形 77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9" name="矩形 78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快速開店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群組 79"/>
          <p:cNvGrpSpPr/>
          <p:nvPr/>
        </p:nvGrpSpPr>
        <p:grpSpPr>
          <a:xfrm>
            <a:off x="5545269" y="3325520"/>
            <a:ext cx="1975262" cy="436863"/>
            <a:chOff x="2825336" y="2241491"/>
            <a:chExt cx="1535195" cy="461426"/>
          </a:xfrm>
          <a:solidFill>
            <a:schemeClr val="accent6"/>
          </a:solidFill>
        </p:grpSpPr>
        <p:sp>
          <p:nvSpPr>
            <p:cNvPr id="81" name="圓角矩形 80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2" name="矩形 81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多樣化促銷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群組 82"/>
          <p:cNvGrpSpPr/>
          <p:nvPr/>
        </p:nvGrpSpPr>
        <p:grpSpPr>
          <a:xfrm>
            <a:off x="5553572" y="3932253"/>
            <a:ext cx="1975262" cy="436863"/>
            <a:chOff x="2825336" y="2241491"/>
            <a:chExt cx="1535195" cy="461426"/>
          </a:xfrm>
          <a:solidFill>
            <a:schemeClr val="accent6"/>
          </a:solidFill>
        </p:grpSpPr>
        <p:sp>
          <p:nvSpPr>
            <p:cNvPr id="84" name="圓角矩形 83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5" name="矩形 84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版型自由配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群組 85"/>
          <p:cNvGrpSpPr/>
          <p:nvPr/>
        </p:nvGrpSpPr>
        <p:grpSpPr>
          <a:xfrm>
            <a:off x="5545269" y="4545292"/>
            <a:ext cx="1975262" cy="436863"/>
            <a:chOff x="2825336" y="2241491"/>
            <a:chExt cx="1535195" cy="461426"/>
          </a:xfrm>
          <a:solidFill>
            <a:schemeClr val="accent6"/>
          </a:solidFill>
        </p:grpSpPr>
        <p:sp>
          <p:nvSpPr>
            <p:cNvPr id="87" name="圓角矩形 86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8" name="矩形 87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售價自由配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9" name="群組 88"/>
          <p:cNvGrpSpPr/>
          <p:nvPr/>
        </p:nvGrpSpPr>
        <p:grpSpPr>
          <a:xfrm>
            <a:off x="7983881" y="2045723"/>
            <a:ext cx="2440543" cy="436863"/>
            <a:chOff x="2825336" y="2241491"/>
            <a:chExt cx="1538283" cy="461426"/>
          </a:xfrm>
        </p:grpSpPr>
        <p:sp>
          <p:nvSpPr>
            <p:cNvPr id="90" name="圓角矩形 89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1" name="矩形 90"/>
            <p:cNvSpPr/>
            <p:nvPr/>
          </p:nvSpPr>
          <p:spPr>
            <a:xfrm>
              <a:off x="2829144" y="2277156"/>
              <a:ext cx="1534475" cy="390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免架設備及連線軟體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群組 91"/>
          <p:cNvGrpSpPr/>
          <p:nvPr/>
        </p:nvGrpSpPr>
        <p:grpSpPr>
          <a:xfrm>
            <a:off x="7980478" y="2678775"/>
            <a:ext cx="2435644" cy="436863"/>
            <a:chOff x="2825336" y="2241491"/>
            <a:chExt cx="1535195" cy="461426"/>
          </a:xfrm>
          <a:solidFill>
            <a:schemeClr val="accent5">
              <a:lumMod val="75000"/>
            </a:schemeClr>
          </a:solidFill>
        </p:grpSpPr>
        <p:sp>
          <p:nvSpPr>
            <p:cNvPr id="93" name="圓角矩形 92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4" name="矩形 93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直覺式操作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群組 94"/>
          <p:cNvGrpSpPr/>
          <p:nvPr/>
        </p:nvGrpSpPr>
        <p:grpSpPr>
          <a:xfrm>
            <a:off x="7980478" y="3325520"/>
            <a:ext cx="2435644" cy="436863"/>
            <a:chOff x="2825336" y="2241491"/>
            <a:chExt cx="1535195" cy="461426"/>
          </a:xfrm>
          <a:solidFill>
            <a:schemeClr val="accent5">
              <a:lumMod val="75000"/>
            </a:schemeClr>
          </a:solidFill>
        </p:grpSpPr>
        <p:sp>
          <p:nvSpPr>
            <p:cNvPr id="96" name="圓角矩形 95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7" name="矩形 96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付款方式任意選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8" name="群組 97"/>
          <p:cNvGrpSpPr/>
          <p:nvPr/>
        </p:nvGrpSpPr>
        <p:grpSpPr>
          <a:xfrm>
            <a:off x="7988781" y="3932253"/>
            <a:ext cx="2435644" cy="436863"/>
            <a:chOff x="2825336" y="2241491"/>
            <a:chExt cx="1535195" cy="461426"/>
          </a:xfrm>
          <a:solidFill>
            <a:schemeClr val="accent5">
              <a:lumMod val="75000"/>
            </a:schemeClr>
          </a:solidFill>
        </p:grpSpPr>
        <p:sp>
          <p:nvSpPr>
            <p:cNvPr id="99" name="圓角矩形 98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0" name="矩形 99"/>
            <p:cNvSpPr/>
            <p:nvPr/>
          </p:nvSpPr>
          <p:spPr>
            <a:xfrm>
              <a:off x="2829144" y="2277154"/>
              <a:ext cx="1531387" cy="3900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取貨任意搭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群組 103"/>
          <p:cNvGrpSpPr/>
          <p:nvPr/>
        </p:nvGrpSpPr>
        <p:grpSpPr>
          <a:xfrm>
            <a:off x="2755694" y="2036522"/>
            <a:ext cx="1975262" cy="709779"/>
            <a:chOff x="2825336" y="2241491"/>
            <a:chExt cx="1535195" cy="398961"/>
          </a:xfrm>
          <a:solidFill>
            <a:schemeClr val="accent2"/>
          </a:solidFill>
        </p:grpSpPr>
        <p:sp>
          <p:nvSpPr>
            <p:cNvPr id="105" name="圓角矩形 104"/>
            <p:cNvSpPr/>
            <p:nvPr/>
          </p:nvSpPr>
          <p:spPr>
            <a:xfrm>
              <a:off x="2825336" y="2241491"/>
              <a:ext cx="1535195" cy="39896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6" name="矩形 105"/>
            <p:cNvSpPr/>
            <p:nvPr/>
          </p:nvSpPr>
          <p:spPr>
            <a:xfrm>
              <a:off x="2829144" y="2260468"/>
              <a:ext cx="1531387" cy="36329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TMS ERP</a:t>
              </a:r>
            </a:p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進銷存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7980478" y="4545292"/>
            <a:ext cx="2435644" cy="1969742"/>
            <a:chOff x="7969516" y="4440583"/>
            <a:chExt cx="2435644" cy="1969742"/>
          </a:xfrm>
        </p:grpSpPr>
        <p:grpSp>
          <p:nvGrpSpPr>
            <p:cNvPr id="101" name="群組 100"/>
            <p:cNvGrpSpPr/>
            <p:nvPr/>
          </p:nvGrpSpPr>
          <p:grpSpPr>
            <a:xfrm>
              <a:off x="7969516" y="4440583"/>
              <a:ext cx="2435644" cy="1969742"/>
              <a:chOff x="2825336" y="2241491"/>
              <a:chExt cx="1535195" cy="461426"/>
            </a:xfrm>
            <a:solidFill>
              <a:schemeClr val="accent5">
                <a:lumMod val="75000"/>
              </a:schemeClr>
            </a:solidFill>
          </p:grpSpPr>
          <p:sp>
            <p:nvSpPr>
              <p:cNvPr id="102" name="圓角矩形 101"/>
              <p:cNvSpPr/>
              <p:nvPr/>
            </p:nvSpPr>
            <p:spPr>
              <a:xfrm>
                <a:off x="2825336" y="2241491"/>
                <a:ext cx="1535195" cy="461426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0">
                <a:schemeClr val="accent4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3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3" name="矩形 102"/>
              <p:cNvSpPr/>
              <p:nvPr/>
            </p:nvSpPr>
            <p:spPr>
              <a:xfrm>
                <a:off x="2971257" y="2258019"/>
                <a:ext cx="1242753" cy="85810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b="1" dirty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出貨狀態任意查</a:t>
                </a:r>
                <a:endParaRPr lang="zh-TW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0" name="矩形 109"/>
            <p:cNvSpPr/>
            <p:nvPr/>
          </p:nvSpPr>
          <p:spPr>
            <a:xfrm>
              <a:off x="8119644" y="5972361"/>
              <a:ext cx="21650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超商取貨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" name="直線單箭頭接點 10"/>
          <p:cNvCxnSpPr/>
          <p:nvPr/>
        </p:nvCxnSpPr>
        <p:spPr>
          <a:xfrm>
            <a:off x="7523934" y="2276942"/>
            <a:ext cx="35467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單箭頭接點 110"/>
          <p:cNvCxnSpPr/>
          <p:nvPr/>
        </p:nvCxnSpPr>
        <p:spPr>
          <a:xfrm>
            <a:off x="7520531" y="2897206"/>
            <a:ext cx="354678" cy="0"/>
          </a:xfrm>
          <a:prstGeom prst="straightConnector1">
            <a:avLst/>
          </a:prstGeom>
          <a:ln w="38100"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線接點 112"/>
          <p:cNvCxnSpPr/>
          <p:nvPr/>
        </p:nvCxnSpPr>
        <p:spPr>
          <a:xfrm>
            <a:off x="3729052" y="1838325"/>
            <a:ext cx="0" cy="1981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接點 113"/>
          <p:cNvCxnSpPr/>
          <p:nvPr/>
        </p:nvCxnSpPr>
        <p:spPr>
          <a:xfrm flipH="1">
            <a:off x="3743325" y="1867702"/>
            <a:ext cx="2800328" cy="0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群組 35"/>
          <p:cNvGrpSpPr/>
          <p:nvPr/>
        </p:nvGrpSpPr>
        <p:grpSpPr>
          <a:xfrm>
            <a:off x="4792809" y="2079489"/>
            <a:ext cx="720412" cy="470515"/>
            <a:chOff x="4792809" y="2079489"/>
            <a:chExt cx="720412" cy="470515"/>
          </a:xfrm>
        </p:grpSpPr>
        <p:sp>
          <p:nvSpPr>
            <p:cNvPr id="116" name="矩形 115"/>
            <p:cNvSpPr/>
            <p:nvPr/>
          </p:nvSpPr>
          <p:spPr>
            <a:xfrm>
              <a:off x="4792809" y="2107027"/>
              <a:ext cx="72041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accent2"/>
                  </a:solidFill>
                  <a:latin typeface="Microsoft YaHei" pitchFamily="34" charset="-122"/>
                  <a:ea typeface="Microsoft YaHei" pitchFamily="34" charset="-122"/>
                </a:rPr>
                <a:t>同步</a:t>
              </a:r>
              <a:endParaRPr lang="zh-TW" altLang="en-US" sz="2000" b="1" dirty="0">
                <a:solidFill>
                  <a:schemeClr val="accent2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cxnSp>
          <p:nvCxnSpPr>
            <p:cNvPr id="115" name="直線單箭頭接點 114"/>
            <p:cNvCxnSpPr/>
            <p:nvPr/>
          </p:nvCxnSpPr>
          <p:spPr>
            <a:xfrm>
              <a:off x="4885509" y="2079489"/>
              <a:ext cx="515166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單箭頭接點 116"/>
            <p:cNvCxnSpPr/>
            <p:nvPr/>
          </p:nvCxnSpPr>
          <p:spPr>
            <a:xfrm flipH="1">
              <a:off x="4875983" y="2550004"/>
              <a:ext cx="515166" cy="0"/>
            </a:xfrm>
            <a:prstGeom prst="straightConnector1">
              <a:avLst/>
            </a:prstGeom>
            <a:ln w="190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矩形 63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5" name="群組 64"/>
          <p:cNvGrpSpPr/>
          <p:nvPr/>
        </p:nvGrpSpPr>
        <p:grpSpPr>
          <a:xfrm>
            <a:off x="2547309" y="4299926"/>
            <a:ext cx="2435644" cy="1969742"/>
            <a:chOff x="2825336" y="2241491"/>
            <a:chExt cx="1535195" cy="461426"/>
          </a:xfrm>
          <a:solidFill>
            <a:schemeClr val="accent5">
              <a:lumMod val="75000"/>
            </a:schemeClr>
          </a:solidFill>
        </p:grpSpPr>
        <p:sp>
          <p:nvSpPr>
            <p:cNvPr id="72" name="圓角矩形 71"/>
            <p:cNvSpPr/>
            <p:nvPr/>
          </p:nvSpPr>
          <p:spPr>
            <a:xfrm>
              <a:off x="2825336" y="2241491"/>
              <a:ext cx="1535195" cy="46142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3" name="矩形 72"/>
            <p:cNvSpPr/>
            <p:nvPr/>
          </p:nvSpPr>
          <p:spPr>
            <a:xfrm>
              <a:off x="2916924" y="2259604"/>
              <a:ext cx="1342972" cy="15140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租賃業</a:t>
              </a:r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/>
              </a:r>
              <a:b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</a:br>
              <a:r>
                <a: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商品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租賃開店系統</a:t>
              </a:r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4" name="矩形 73"/>
          <p:cNvSpPr/>
          <p:nvPr/>
        </p:nvSpPr>
        <p:spPr>
          <a:xfrm>
            <a:off x="2629519" y="5235108"/>
            <a:ext cx="2287455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酒業</a:t>
            </a:r>
            <a: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/>
            </a:r>
            <a:br>
              <a:rPr lang="en-US" altLang="zh-TW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</a:br>
            <a:r>
              <a:rPr lang="zh-TW" altLang="en-US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詢價品租賃開店系統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04702" y="374758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租賃</a:t>
            </a:r>
            <a:r>
              <a:rPr lang="zh-TW" alt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業及酒業專用官網</a:t>
            </a:r>
            <a:endParaRPr lang="zh-TW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210" y="5370655"/>
            <a:ext cx="1241137" cy="32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089" y="5006954"/>
            <a:ext cx="1241139" cy="367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523" y="5684467"/>
            <a:ext cx="1244000" cy="39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28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9" y="-2069"/>
            <a:ext cx="163747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79" y="83607"/>
            <a:ext cx="16374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出勤打卡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pic>
        <p:nvPicPr>
          <p:cNvPr id="63" name="Picture 1" descr="C:\Users\kt\AppData\Roaming\Tencent\Users\2643881324\TIM\WinTemp\RichOle\FN~]@%Y9P@WVKMZ_YT{CY]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1" y="885602"/>
            <a:ext cx="5514975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741323" y="2160080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人員</a:t>
            </a:r>
            <a:r>
              <a:rPr lang="en-US" altLang="zh-TW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.</a:t>
            </a:r>
            <a:r>
              <a:rPr lang="zh-TW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門市</a:t>
            </a:r>
            <a:r>
              <a:rPr lang="en-US" altLang="zh-TW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.</a:t>
            </a:r>
            <a:r>
              <a:rPr lang="zh-TW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工讀生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65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747002" y="2915360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請假</a:t>
            </a:r>
            <a:r>
              <a:rPr lang="zh-TW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各項便利紀錄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66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741323" y="3700983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可</a:t>
            </a:r>
            <a:r>
              <a:rPr lang="zh-TW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匯出報表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67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6747002" y="4442317"/>
            <a:ext cx="4661840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 做為</a:t>
            </a:r>
            <a:r>
              <a:rPr lang="zh-TW" altLang="en-US" sz="320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薪資計算依據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69" name="任意多边形: 形状 58"/>
          <p:cNvSpPr>
            <a:spLocks/>
          </p:cNvSpPr>
          <p:nvPr/>
        </p:nvSpPr>
        <p:spPr bwMode="auto">
          <a:xfrm>
            <a:off x="10444768" y="2201088"/>
            <a:ext cx="448212" cy="502757"/>
          </a:xfrm>
          <a:custGeom>
            <a:avLst/>
            <a:gdLst>
              <a:gd name="connsiteX0" fmla="*/ 199932 w 300038"/>
              <a:gd name="connsiteY0" fmla="*/ 273051 h 336551"/>
              <a:gd name="connsiteX1" fmla="*/ 192088 w 300038"/>
              <a:gd name="connsiteY1" fmla="*/ 280989 h 336551"/>
              <a:gd name="connsiteX2" fmla="*/ 192088 w 300038"/>
              <a:gd name="connsiteY2" fmla="*/ 306124 h 336551"/>
              <a:gd name="connsiteX3" fmla="*/ 199932 w 300038"/>
              <a:gd name="connsiteY3" fmla="*/ 312739 h 336551"/>
              <a:gd name="connsiteX4" fmla="*/ 250919 w 300038"/>
              <a:gd name="connsiteY4" fmla="*/ 312739 h 336551"/>
              <a:gd name="connsiteX5" fmla="*/ 258763 w 300038"/>
              <a:gd name="connsiteY5" fmla="*/ 306124 h 336551"/>
              <a:gd name="connsiteX6" fmla="*/ 258763 w 300038"/>
              <a:gd name="connsiteY6" fmla="*/ 280989 h 336551"/>
              <a:gd name="connsiteX7" fmla="*/ 250919 w 300038"/>
              <a:gd name="connsiteY7" fmla="*/ 273051 h 336551"/>
              <a:gd name="connsiteX8" fmla="*/ 199932 w 300038"/>
              <a:gd name="connsiteY8" fmla="*/ 273051 h 336551"/>
              <a:gd name="connsiteX9" fmla="*/ 101328 w 300038"/>
              <a:gd name="connsiteY9" fmla="*/ 196851 h 336551"/>
              <a:gd name="connsiteX10" fmla="*/ 107908 w 300038"/>
              <a:gd name="connsiteY10" fmla="*/ 196851 h 336551"/>
              <a:gd name="connsiteX11" fmla="*/ 111856 w 300038"/>
              <a:gd name="connsiteY11" fmla="*/ 202123 h 336551"/>
              <a:gd name="connsiteX12" fmla="*/ 128964 w 300038"/>
              <a:gd name="connsiteY12" fmla="*/ 248250 h 336551"/>
              <a:gd name="connsiteX13" fmla="*/ 131595 w 300038"/>
              <a:gd name="connsiteY13" fmla="*/ 239025 h 336551"/>
              <a:gd name="connsiteX14" fmla="*/ 126332 w 300038"/>
              <a:gd name="connsiteY14" fmla="*/ 225845 h 336551"/>
              <a:gd name="connsiteX15" fmla="*/ 127648 w 300038"/>
              <a:gd name="connsiteY15" fmla="*/ 217938 h 336551"/>
              <a:gd name="connsiteX16" fmla="*/ 132911 w 300038"/>
              <a:gd name="connsiteY16" fmla="*/ 215302 h 336551"/>
              <a:gd name="connsiteX17" fmla="*/ 167126 w 300038"/>
              <a:gd name="connsiteY17" fmla="*/ 215302 h 336551"/>
              <a:gd name="connsiteX18" fmla="*/ 172390 w 300038"/>
              <a:gd name="connsiteY18" fmla="*/ 217938 h 336551"/>
              <a:gd name="connsiteX19" fmla="*/ 173706 w 300038"/>
              <a:gd name="connsiteY19" fmla="*/ 225845 h 336551"/>
              <a:gd name="connsiteX20" fmla="*/ 168442 w 300038"/>
              <a:gd name="connsiteY20" fmla="*/ 239025 h 336551"/>
              <a:gd name="connsiteX21" fmla="*/ 171074 w 300038"/>
              <a:gd name="connsiteY21" fmla="*/ 248250 h 336551"/>
              <a:gd name="connsiteX22" fmla="*/ 188182 w 300038"/>
              <a:gd name="connsiteY22" fmla="*/ 202123 h 336551"/>
              <a:gd name="connsiteX23" fmla="*/ 192130 w 300038"/>
              <a:gd name="connsiteY23" fmla="*/ 196851 h 336551"/>
              <a:gd name="connsiteX24" fmla="*/ 198710 w 300038"/>
              <a:gd name="connsiteY24" fmla="*/ 196851 h 336551"/>
              <a:gd name="connsiteX25" fmla="*/ 265823 w 300038"/>
              <a:gd name="connsiteY25" fmla="*/ 224527 h 336551"/>
              <a:gd name="connsiteX26" fmla="*/ 300038 w 300038"/>
              <a:gd name="connsiteY26" fmla="*/ 274609 h 336551"/>
              <a:gd name="connsiteX27" fmla="*/ 300038 w 300038"/>
              <a:gd name="connsiteY27" fmla="*/ 328643 h 336551"/>
              <a:gd name="connsiteX28" fmla="*/ 292142 w 300038"/>
              <a:gd name="connsiteY28" fmla="*/ 336551 h 336551"/>
              <a:gd name="connsiteX29" fmla="*/ 7896 w 300038"/>
              <a:gd name="connsiteY29" fmla="*/ 336551 h 336551"/>
              <a:gd name="connsiteX30" fmla="*/ 0 w 300038"/>
              <a:gd name="connsiteY30" fmla="*/ 328643 h 336551"/>
              <a:gd name="connsiteX31" fmla="*/ 0 w 300038"/>
              <a:gd name="connsiteY31" fmla="*/ 274609 h 336551"/>
              <a:gd name="connsiteX32" fmla="*/ 34215 w 300038"/>
              <a:gd name="connsiteY32" fmla="*/ 224527 h 336551"/>
              <a:gd name="connsiteX33" fmla="*/ 101328 w 300038"/>
              <a:gd name="connsiteY33" fmla="*/ 196851 h 336551"/>
              <a:gd name="connsiteX34" fmla="*/ 155328 w 300038"/>
              <a:gd name="connsiteY34" fmla="*/ 0 h 336551"/>
              <a:gd name="connsiteX35" fmla="*/ 201775 w 300038"/>
              <a:gd name="connsiteY35" fmla="*/ 15854 h 336551"/>
              <a:gd name="connsiteX36" fmla="*/ 223008 w 300038"/>
              <a:gd name="connsiteY36" fmla="*/ 79268 h 336551"/>
              <a:gd name="connsiteX37" fmla="*/ 224335 w 300038"/>
              <a:gd name="connsiteY37" fmla="*/ 93801 h 336551"/>
              <a:gd name="connsiteX38" fmla="*/ 229643 w 300038"/>
              <a:gd name="connsiteY38" fmla="*/ 100407 h 336551"/>
              <a:gd name="connsiteX39" fmla="*/ 232297 w 300038"/>
              <a:gd name="connsiteY39" fmla="*/ 125508 h 336551"/>
              <a:gd name="connsiteX40" fmla="*/ 208410 w 300038"/>
              <a:gd name="connsiteY40" fmla="*/ 151931 h 336551"/>
              <a:gd name="connsiteX41" fmla="*/ 185850 w 300038"/>
              <a:gd name="connsiteY41" fmla="*/ 183639 h 336551"/>
              <a:gd name="connsiteX42" fmla="*/ 172579 w 300038"/>
              <a:gd name="connsiteY42" fmla="*/ 192887 h 336551"/>
              <a:gd name="connsiteX43" fmla="*/ 150019 w 300038"/>
              <a:gd name="connsiteY43" fmla="*/ 196850 h 336551"/>
              <a:gd name="connsiteX44" fmla="*/ 127459 w 300038"/>
              <a:gd name="connsiteY44" fmla="*/ 192887 h 336551"/>
              <a:gd name="connsiteX45" fmla="*/ 114189 w 300038"/>
              <a:gd name="connsiteY45" fmla="*/ 183639 h 336551"/>
              <a:gd name="connsiteX46" fmla="*/ 91629 w 300038"/>
              <a:gd name="connsiteY46" fmla="*/ 151931 h 336551"/>
              <a:gd name="connsiteX47" fmla="*/ 67742 w 300038"/>
              <a:gd name="connsiteY47" fmla="*/ 125508 h 336551"/>
              <a:gd name="connsiteX48" fmla="*/ 70396 w 300038"/>
              <a:gd name="connsiteY48" fmla="*/ 100407 h 336551"/>
              <a:gd name="connsiteX49" fmla="*/ 75704 w 300038"/>
              <a:gd name="connsiteY49" fmla="*/ 93801 h 336551"/>
              <a:gd name="connsiteX50" fmla="*/ 77031 w 300038"/>
              <a:gd name="connsiteY50" fmla="*/ 85874 h 336551"/>
              <a:gd name="connsiteX51" fmla="*/ 74377 w 300038"/>
              <a:gd name="connsiteY51" fmla="*/ 50203 h 336551"/>
              <a:gd name="connsiteX52" fmla="*/ 103572 w 300038"/>
              <a:gd name="connsiteY52" fmla="*/ 27744 h 336551"/>
              <a:gd name="connsiteX53" fmla="*/ 119497 w 300038"/>
              <a:gd name="connsiteY53" fmla="*/ 10569 h 336551"/>
              <a:gd name="connsiteX54" fmla="*/ 155328 w 300038"/>
              <a:gd name="connsiteY54" fmla="*/ 0 h 33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00038" h="336551">
                <a:moveTo>
                  <a:pt x="199932" y="273051"/>
                </a:moveTo>
                <a:cubicBezTo>
                  <a:pt x="194703" y="273051"/>
                  <a:pt x="192088" y="277020"/>
                  <a:pt x="192088" y="280989"/>
                </a:cubicBezTo>
                <a:cubicBezTo>
                  <a:pt x="192088" y="306124"/>
                  <a:pt x="192088" y="306124"/>
                  <a:pt x="192088" y="306124"/>
                </a:cubicBezTo>
                <a:cubicBezTo>
                  <a:pt x="192088" y="310093"/>
                  <a:pt x="194703" y="312739"/>
                  <a:pt x="199932" y="312739"/>
                </a:cubicBezTo>
                <a:cubicBezTo>
                  <a:pt x="250919" y="312739"/>
                  <a:pt x="250919" y="312739"/>
                  <a:pt x="250919" y="312739"/>
                </a:cubicBezTo>
                <a:cubicBezTo>
                  <a:pt x="254841" y="312739"/>
                  <a:pt x="258763" y="310093"/>
                  <a:pt x="258763" y="306124"/>
                </a:cubicBezTo>
                <a:lnTo>
                  <a:pt x="258763" y="280989"/>
                </a:lnTo>
                <a:cubicBezTo>
                  <a:pt x="258763" y="277020"/>
                  <a:pt x="254841" y="273051"/>
                  <a:pt x="250919" y="273051"/>
                </a:cubicBezTo>
                <a:cubicBezTo>
                  <a:pt x="199932" y="273051"/>
                  <a:pt x="199932" y="273051"/>
                  <a:pt x="199932" y="273051"/>
                </a:cubicBezTo>
                <a:close/>
                <a:moveTo>
                  <a:pt x="101328" y="196851"/>
                </a:moveTo>
                <a:cubicBezTo>
                  <a:pt x="103960" y="196851"/>
                  <a:pt x="105276" y="196851"/>
                  <a:pt x="107908" y="196851"/>
                </a:cubicBezTo>
                <a:cubicBezTo>
                  <a:pt x="109224" y="198169"/>
                  <a:pt x="110540" y="199487"/>
                  <a:pt x="111856" y="202123"/>
                </a:cubicBezTo>
                <a:cubicBezTo>
                  <a:pt x="128964" y="248250"/>
                  <a:pt x="128964" y="248250"/>
                  <a:pt x="128964" y="248250"/>
                </a:cubicBezTo>
                <a:cubicBezTo>
                  <a:pt x="131595" y="239025"/>
                  <a:pt x="131595" y="239025"/>
                  <a:pt x="131595" y="239025"/>
                </a:cubicBezTo>
                <a:cubicBezTo>
                  <a:pt x="126332" y="225845"/>
                  <a:pt x="126332" y="225845"/>
                  <a:pt x="126332" y="225845"/>
                </a:cubicBezTo>
                <a:cubicBezTo>
                  <a:pt x="125016" y="223209"/>
                  <a:pt x="126332" y="220574"/>
                  <a:pt x="127648" y="217938"/>
                </a:cubicBezTo>
                <a:cubicBezTo>
                  <a:pt x="128964" y="216620"/>
                  <a:pt x="131595" y="215302"/>
                  <a:pt x="132911" y="215302"/>
                </a:cubicBezTo>
                <a:cubicBezTo>
                  <a:pt x="167126" y="215302"/>
                  <a:pt x="167126" y="215302"/>
                  <a:pt x="167126" y="215302"/>
                </a:cubicBezTo>
                <a:cubicBezTo>
                  <a:pt x="168442" y="215302"/>
                  <a:pt x="171074" y="216620"/>
                  <a:pt x="172390" y="217938"/>
                </a:cubicBezTo>
                <a:cubicBezTo>
                  <a:pt x="173706" y="220574"/>
                  <a:pt x="175022" y="223209"/>
                  <a:pt x="173706" y="225845"/>
                </a:cubicBezTo>
                <a:cubicBezTo>
                  <a:pt x="168442" y="239025"/>
                  <a:pt x="168442" y="239025"/>
                  <a:pt x="168442" y="239025"/>
                </a:cubicBezTo>
                <a:cubicBezTo>
                  <a:pt x="171074" y="248250"/>
                  <a:pt x="171074" y="248250"/>
                  <a:pt x="171074" y="248250"/>
                </a:cubicBezTo>
                <a:cubicBezTo>
                  <a:pt x="188182" y="202123"/>
                  <a:pt x="188182" y="202123"/>
                  <a:pt x="188182" y="202123"/>
                </a:cubicBezTo>
                <a:cubicBezTo>
                  <a:pt x="189498" y="199487"/>
                  <a:pt x="190814" y="198169"/>
                  <a:pt x="192130" y="196851"/>
                </a:cubicBezTo>
                <a:cubicBezTo>
                  <a:pt x="194762" y="196851"/>
                  <a:pt x="196078" y="196851"/>
                  <a:pt x="198710" y="196851"/>
                </a:cubicBezTo>
                <a:cubicBezTo>
                  <a:pt x="265823" y="224527"/>
                  <a:pt x="265823" y="224527"/>
                  <a:pt x="265823" y="224527"/>
                </a:cubicBezTo>
                <a:cubicBezTo>
                  <a:pt x="286879" y="232435"/>
                  <a:pt x="300038" y="252204"/>
                  <a:pt x="300038" y="274609"/>
                </a:cubicBezTo>
                <a:cubicBezTo>
                  <a:pt x="300038" y="328643"/>
                  <a:pt x="300038" y="328643"/>
                  <a:pt x="300038" y="328643"/>
                </a:cubicBezTo>
                <a:cubicBezTo>
                  <a:pt x="300038" y="332597"/>
                  <a:pt x="296090" y="336551"/>
                  <a:pt x="292142" y="336551"/>
                </a:cubicBezTo>
                <a:cubicBezTo>
                  <a:pt x="7896" y="336551"/>
                  <a:pt x="7896" y="336551"/>
                  <a:pt x="7896" y="336551"/>
                </a:cubicBezTo>
                <a:cubicBezTo>
                  <a:pt x="3948" y="336551"/>
                  <a:pt x="0" y="332597"/>
                  <a:pt x="0" y="328643"/>
                </a:cubicBezTo>
                <a:cubicBezTo>
                  <a:pt x="0" y="274609"/>
                  <a:pt x="0" y="274609"/>
                  <a:pt x="0" y="274609"/>
                </a:cubicBezTo>
                <a:cubicBezTo>
                  <a:pt x="0" y="252204"/>
                  <a:pt x="13159" y="232435"/>
                  <a:pt x="34215" y="224527"/>
                </a:cubicBezTo>
                <a:cubicBezTo>
                  <a:pt x="101328" y="196851"/>
                  <a:pt x="101328" y="196851"/>
                  <a:pt x="101328" y="196851"/>
                </a:cubicBezTo>
                <a:close/>
                <a:moveTo>
                  <a:pt x="155328" y="0"/>
                </a:moveTo>
                <a:cubicBezTo>
                  <a:pt x="171252" y="0"/>
                  <a:pt x="187177" y="5285"/>
                  <a:pt x="201775" y="15854"/>
                </a:cubicBezTo>
                <a:cubicBezTo>
                  <a:pt x="225662" y="34350"/>
                  <a:pt x="223008" y="72663"/>
                  <a:pt x="223008" y="79268"/>
                </a:cubicBezTo>
                <a:cubicBezTo>
                  <a:pt x="223008" y="84553"/>
                  <a:pt x="224335" y="89838"/>
                  <a:pt x="224335" y="93801"/>
                </a:cubicBezTo>
                <a:cubicBezTo>
                  <a:pt x="225662" y="95122"/>
                  <a:pt x="228316" y="96443"/>
                  <a:pt x="229643" y="100407"/>
                </a:cubicBezTo>
                <a:cubicBezTo>
                  <a:pt x="234951" y="107012"/>
                  <a:pt x="234951" y="114939"/>
                  <a:pt x="232297" y="125508"/>
                </a:cubicBezTo>
                <a:cubicBezTo>
                  <a:pt x="226989" y="146647"/>
                  <a:pt x="215045" y="150610"/>
                  <a:pt x="208410" y="151931"/>
                </a:cubicBezTo>
                <a:cubicBezTo>
                  <a:pt x="204429" y="159858"/>
                  <a:pt x="195139" y="175712"/>
                  <a:pt x="185850" y="183639"/>
                </a:cubicBezTo>
                <a:cubicBezTo>
                  <a:pt x="183196" y="187602"/>
                  <a:pt x="177888" y="190244"/>
                  <a:pt x="172579" y="192887"/>
                </a:cubicBezTo>
                <a:cubicBezTo>
                  <a:pt x="164617" y="195529"/>
                  <a:pt x="157982" y="196850"/>
                  <a:pt x="150019" y="196850"/>
                </a:cubicBezTo>
                <a:cubicBezTo>
                  <a:pt x="142057" y="196850"/>
                  <a:pt x="135422" y="195529"/>
                  <a:pt x="127459" y="192887"/>
                </a:cubicBezTo>
                <a:cubicBezTo>
                  <a:pt x="122151" y="190244"/>
                  <a:pt x="116843" y="187602"/>
                  <a:pt x="114189" y="183639"/>
                </a:cubicBezTo>
                <a:cubicBezTo>
                  <a:pt x="104900" y="175712"/>
                  <a:pt x="95610" y="159858"/>
                  <a:pt x="91629" y="151931"/>
                </a:cubicBezTo>
                <a:cubicBezTo>
                  <a:pt x="84994" y="150610"/>
                  <a:pt x="73050" y="146647"/>
                  <a:pt x="67742" y="125508"/>
                </a:cubicBezTo>
                <a:cubicBezTo>
                  <a:pt x="65088" y="114939"/>
                  <a:pt x="65088" y="107012"/>
                  <a:pt x="70396" y="100407"/>
                </a:cubicBezTo>
                <a:cubicBezTo>
                  <a:pt x="71723" y="96443"/>
                  <a:pt x="74377" y="95122"/>
                  <a:pt x="75704" y="93801"/>
                </a:cubicBezTo>
                <a:cubicBezTo>
                  <a:pt x="75704" y="91159"/>
                  <a:pt x="75704" y="88516"/>
                  <a:pt x="77031" y="85874"/>
                </a:cubicBezTo>
                <a:cubicBezTo>
                  <a:pt x="73050" y="80590"/>
                  <a:pt x="67742" y="68699"/>
                  <a:pt x="74377" y="50203"/>
                </a:cubicBezTo>
                <a:cubicBezTo>
                  <a:pt x="81013" y="30386"/>
                  <a:pt x="95610" y="27744"/>
                  <a:pt x="103572" y="27744"/>
                </a:cubicBezTo>
                <a:cubicBezTo>
                  <a:pt x="106227" y="22459"/>
                  <a:pt x="111535" y="17175"/>
                  <a:pt x="119497" y="10569"/>
                </a:cubicBezTo>
                <a:cubicBezTo>
                  <a:pt x="128786" y="3963"/>
                  <a:pt x="142057" y="0"/>
                  <a:pt x="15532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70" name="任意多边形: 形状 57"/>
          <p:cNvSpPr>
            <a:spLocks noChangeAspect="1"/>
          </p:cNvSpPr>
          <p:nvPr/>
        </p:nvSpPr>
        <p:spPr bwMode="auto">
          <a:xfrm>
            <a:off x="10617795" y="2915360"/>
            <a:ext cx="550370" cy="533310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71" name="任意多边形: 形状 19">
            <a:extLst/>
          </p:cNvPr>
          <p:cNvSpPr/>
          <p:nvPr/>
        </p:nvSpPr>
        <p:spPr>
          <a:xfrm>
            <a:off x="9332431" y="3772205"/>
            <a:ext cx="621194" cy="460791"/>
          </a:xfrm>
          <a:custGeom>
            <a:avLst/>
            <a:gdLst>
              <a:gd name="connsiteX0" fmla="*/ 9246 w 338138"/>
              <a:gd name="connsiteY0" fmla="*/ 217487 h 250825"/>
              <a:gd name="connsiteX1" fmla="*/ 328892 w 338138"/>
              <a:gd name="connsiteY1" fmla="*/ 217487 h 250825"/>
              <a:gd name="connsiteX2" fmla="*/ 338138 w 338138"/>
              <a:gd name="connsiteY2" fmla="*/ 226822 h 250825"/>
              <a:gd name="connsiteX3" fmla="*/ 314363 w 338138"/>
              <a:gd name="connsiteY3" fmla="*/ 250825 h 250825"/>
              <a:gd name="connsiteX4" fmla="*/ 23775 w 338138"/>
              <a:gd name="connsiteY4" fmla="*/ 250825 h 250825"/>
              <a:gd name="connsiteX5" fmla="*/ 0 w 338138"/>
              <a:gd name="connsiteY5" fmla="*/ 226822 h 250825"/>
              <a:gd name="connsiteX6" fmla="*/ 9246 w 338138"/>
              <a:gd name="connsiteY6" fmla="*/ 217487 h 250825"/>
              <a:gd name="connsiteX7" fmla="*/ 100182 w 338138"/>
              <a:gd name="connsiteY7" fmla="*/ 100012 h 250825"/>
              <a:gd name="connsiteX8" fmla="*/ 123655 w 338138"/>
              <a:gd name="connsiteY8" fmla="*/ 100012 h 250825"/>
              <a:gd name="connsiteX9" fmla="*/ 130175 w 338138"/>
              <a:gd name="connsiteY9" fmla="*/ 106705 h 250825"/>
              <a:gd name="connsiteX10" fmla="*/ 130175 w 338138"/>
              <a:gd name="connsiteY10" fmla="*/ 161583 h 250825"/>
              <a:gd name="connsiteX11" fmla="*/ 123655 w 338138"/>
              <a:gd name="connsiteY11" fmla="*/ 168275 h 250825"/>
              <a:gd name="connsiteX12" fmla="*/ 100182 w 338138"/>
              <a:gd name="connsiteY12" fmla="*/ 168275 h 250825"/>
              <a:gd name="connsiteX13" fmla="*/ 93662 w 338138"/>
              <a:gd name="connsiteY13" fmla="*/ 161583 h 250825"/>
              <a:gd name="connsiteX14" fmla="*/ 93662 w 338138"/>
              <a:gd name="connsiteY14" fmla="*/ 106705 h 250825"/>
              <a:gd name="connsiteX15" fmla="*/ 100182 w 338138"/>
              <a:gd name="connsiteY15" fmla="*/ 100012 h 250825"/>
              <a:gd name="connsiteX16" fmla="*/ 157332 w 338138"/>
              <a:gd name="connsiteY16" fmla="*/ 77787 h 250825"/>
              <a:gd name="connsiteX17" fmla="*/ 180805 w 338138"/>
              <a:gd name="connsiteY17" fmla="*/ 77787 h 250825"/>
              <a:gd name="connsiteX18" fmla="*/ 187325 w 338138"/>
              <a:gd name="connsiteY18" fmla="*/ 84441 h 250825"/>
              <a:gd name="connsiteX19" fmla="*/ 187325 w 338138"/>
              <a:gd name="connsiteY19" fmla="*/ 161622 h 250825"/>
              <a:gd name="connsiteX20" fmla="*/ 180805 w 338138"/>
              <a:gd name="connsiteY20" fmla="*/ 168275 h 250825"/>
              <a:gd name="connsiteX21" fmla="*/ 157332 w 338138"/>
              <a:gd name="connsiteY21" fmla="*/ 168275 h 250825"/>
              <a:gd name="connsiteX22" fmla="*/ 150812 w 338138"/>
              <a:gd name="connsiteY22" fmla="*/ 161622 h 250825"/>
              <a:gd name="connsiteX23" fmla="*/ 150812 w 338138"/>
              <a:gd name="connsiteY23" fmla="*/ 84441 h 250825"/>
              <a:gd name="connsiteX24" fmla="*/ 157332 w 338138"/>
              <a:gd name="connsiteY24" fmla="*/ 77787 h 250825"/>
              <a:gd name="connsiteX25" fmla="*/ 216070 w 338138"/>
              <a:gd name="connsiteY25" fmla="*/ 49212 h 250825"/>
              <a:gd name="connsiteX26" fmla="*/ 239543 w 338138"/>
              <a:gd name="connsiteY26" fmla="*/ 49212 h 250825"/>
              <a:gd name="connsiteX27" fmla="*/ 246063 w 338138"/>
              <a:gd name="connsiteY27" fmla="*/ 55827 h 250825"/>
              <a:gd name="connsiteX28" fmla="*/ 246063 w 338138"/>
              <a:gd name="connsiteY28" fmla="*/ 161661 h 250825"/>
              <a:gd name="connsiteX29" fmla="*/ 239543 w 338138"/>
              <a:gd name="connsiteY29" fmla="*/ 168275 h 250825"/>
              <a:gd name="connsiteX30" fmla="*/ 216070 w 338138"/>
              <a:gd name="connsiteY30" fmla="*/ 168275 h 250825"/>
              <a:gd name="connsiteX31" fmla="*/ 209550 w 338138"/>
              <a:gd name="connsiteY31" fmla="*/ 161661 h 250825"/>
              <a:gd name="connsiteX32" fmla="*/ 209550 w 338138"/>
              <a:gd name="connsiteY32" fmla="*/ 55827 h 250825"/>
              <a:gd name="connsiteX33" fmla="*/ 216070 w 338138"/>
              <a:gd name="connsiteY33" fmla="*/ 49212 h 250825"/>
              <a:gd name="connsiteX34" fmla="*/ 53428 w 338138"/>
              <a:gd name="connsiteY34" fmla="*/ 22225 h 250825"/>
              <a:gd name="connsiteX35" fmla="*/ 50800 w 338138"/>
              <a:gd name="connsiteY35" fmla="*/ 24858 h 250825"/>
              <a:gd name="connsiteX36" fmla="*/ 50800 w 338138"/>
              <a:gd name="connsiteY36" fmla="*/ 182834 h 250825"/>
              <a:gd name="connsiteX37" fmla="*/ 53428 w 338138"/>
              <a:gd name="connsiteY37" fmla="*/ 184150 h 250825"/>
              <a:gd name="connsiteX38" fmla="*/ 284710 w 338138"/>
              <a:gd name="connsiteY38" fmla="*/ 184150 h 250825"/>
              <a:gd name="connsiteX39" fmla="*/ 287338 w 338138"/>
              <a:gd name="connsiteY39" fmla="*/ 182834 h 250825"/>
              <a:gd name="connsiteX40" fmla="*/ 287338 w 338138"/>
              <a:gd name="connsiteY40" fmla="*/ 24858 h 250825"/>
              <a:gd name="connsiteX41" fmla="*/ 284710 w 338138"/>
              <a:gd name="connsiteY41" fmla="*/ 22225 h 250825"/>
              <a:gd name="connsiteX42" fmla="*/ 53428 w 338138"/>
              <a:gd name="connsiteY42" fmla="*/ 22225 h 250825"/>
              <a:gd name="connsiteX43" fmla="*/ 53663 w 338138"/>
              <a:gd name="connsiteY43" fmla="*/ 0 h 250825"/>
              <a:gd name="connsiteX44" fmla="*/ 286062 w 338138"/>
              <a:gd name="connsiteY44" fmla="*/ 0 h 250825"/>
              <a:gd name="connsiteX45" fmla="*/ 311150 w 338138"/>
              <a:gd name="connsiteY45" fmla="*/ 25008 h 250825"/>
              <a:gd name="connsiteX46" fmla="*/ 311150 w 338138"/>
              <a:gd name="connsiteY46" fmla="*/ 182955 h 250825"/>
              <a:gd name="connsiteX47" fmla="*/ 286062 w 338138"/>
              <a:gd name="connsiteY47" fmla="*/ 207963 h 250825"/>
              <a:gd name="connsiteX48" fmla="*/ 53663 w 338138"/>
              <a:gd name="connsiteY48" fmla="*/ 207963 h 250825"/>
              <a:gd name="connsiteX49" fmla="*/ 28575 w 338138"/>
              <a:gd name="connsiteY49" fmla="*/ 182955 h 250825"/>
              <a:gd name="connsiteX50" fmla="*/ 28575 w 338138"/>
              <a:gd name="connsiteY50" fmla="*/ 25008 h 250825"/>
              <a:gd name="connsiteX51" fmla="*/ 53663 w 338138"/>
              <a:gd name="connsiteY51" fmla="*/ 0 h 25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250825">
                <a:moveTo>
                  <a:pt x="9246" y="217487"/>
                </a:moveTo>
                <a:cubicBezTo>
                  <a:pt x="9246" y="217487"/>
                  <a:pt x="9246" y="217487"/>
                  <a:pt x="328892" y="217487"/>
                </a:cubicBezTo>
                <a:cubicBezTo>
                  <a:pt x="334176" y="217487"/>
                  <a:pt x="338138" y="221488"/>
                  <a:pt x="338138" y="226822"/>
                </a:cubicBezTo>
                <a:cubicBezTo>
                  <a:pt x="338138" y="240157"/>
                  <a:pt x="327571" y="250825"/>
                  <a:pt x="314363" y="250825"/>
                </a:cubicBezTo>
                <a:cubicBezTo>
                  <a:pt x="314363" y="250825"/>
                  <a:pt x="314363" y="250825"/>
                  <a:pt x="23775" y="250825"/>
                </a:cubicBezTo>
                <a:cubicBezTo>
                  <a:pt x="10567" y="250825"/>
                  <a:pt x="0" y="240157"/>
                  <a:pt x="0" y="226822"/>
                </a:cubicBezTo>
                <a:cubicBezTo>
                  <a:pt x="0" y="221488"/>
                  <a:pt x="3962" y="217487"/>
                  <a:pt x="9246" y="217487"/>
                </a:cubicBezTo>
                <a:close/>
                <a:moveTo>
                  <a:pt x="100182" y="100012"/>
                </a:moveTo>
                <a:cubicBezTo>
                  <a:pt x="100182" y="100012"/>
                  <a:pt x="100182" y="100012"/>
                  <a:pt x="123655" y="100012"/>
                </a:cubicBezTo>
                <a:cubicBezTo>
                  <a:pt x="127567" y="100012"/>
                  <a:pt x="130175" y="102689"/>
                  <a:pt x="130175" y="106705"/>
                </a:cubicBezTo>
                <a:cubicBezTo>
                  <a:pt x="130175" y="106705"/>
                  <a:pt x="130175" y="106705"/>
                  <a:pt x="130175" y="161583"/>
                </a:cubicBezTo>
                <a:cubicBezTo>
                  <a:pt x="130175" y="165598"/>
                  <a:pt x="127567" y="168275"/>
                  <a:pt x="123655" y="168275"/>
                </a:cubicBezTo>
                <a:cubicBezTo>
                  <a:pt x="123655" y="168275"/>
                  <a:pt x="123655" y="168275"/>
                  <a:pt x="100182" y="168275"/>
                </a:cubicBezTo>
                <a:cubicBezTo>
                  <a:pt x="96270" y="168275"/>
                  <a:pt x="93662" y="165598"/>
                  <a:pt x="93662" y="161583"/>
                </a:cubicBezTo>
                <a:cubicBezTo>
                  <a:pt x="93662" y="161583"/>
                  <a:pt x="93662" y="161583"/>
                  <a:pt x="93662" y="106705"/>
                </a:cubicBezTo>
                <a:cubicBezTo>
                  <a:pt x="93662" y="102689"/>
                  <a:pt x="96270" y="100012"/>
                  <a:pt x="100182" y="100012"/>
                </a:cubicBezTo>
                <a:close/>
                <a:moveTo>
                  <a:pt x="157332" y="77787"/>
                </a:moveTo>
                <a:cubicBezTo>
                  <a:pt x="157332" y="77787"/>
                  <a:pt x="157332" y="77787"/>
                  <a:pt x="180805" y="77787"/>
                </a:cubicBezTo>
                <a:cubicBezTo>
                  <a:pt x="184717" y="77787"/>
                  <a:pt x="187325" y="81779"/>
                  <a:pt x="187325" y="84441"/>
                </a:cubicBezTo>
                <a:cubicBezTo>
                  <a:pt x="187325" y="84441"/>
                  <a:pt x="187325" y="84441"/>
                  <a:pt x="187325" y="161622"/>
                </a:cubicBezTo>
                <a:cubicBezTo>
                  <a:pt x="187325" y="165614"/>
                  <a:pt x="184717" y="168275"/>
                  <a:pt x="180805" y="168275"/>
                </a:cubicBezTo>
                <a:cubicBezTo>
                  <a:pt x="180805" y="168275"/>
                  <a:pt x="180805" y="168275"/>
                  <a:pt x="157332" y="168275"/>
                </a:cubicBezTo>
                <a:cubicBezTo>
                  <a:pt x="153420" y="168275"/>
                  <a:pt x="150812" y="165614"/>
                  <a:pt x="150812" y="161622"/>
                </a:cubicBezTo>
                <a:cubicBezTo>
                  <a:pt x="150812" y="161622"/>
                  <a:pt x="150812" y="161622"/>
                  <a:pt x="150812" y="84441"/>
                </a:cubicBezTo>
                <a:cubicBezTo>
                  <a:pt x="150812" y="81779"/>
                  <a:pt x="153420" y="77787"/>
                  <a:pt x="157332" y="77787"/>
                </a:cubicBezTo>
                <a:close/>
                <a:moveTo>
                  <a:pt x="216070" y="49212"/>
                </a:moveTo>
                <a:cubicBezTo>
                  <a:pt x="216070" y="49212"/>
                  <a:pt x="216070" y="49212"/>
                  <a:pt x="239543" y="49212"/>
                </a:cubicBezTo>
                <a:cubicBezTo>
                  <a:pt x="243455" y="49212"/>
                  <a:pt x="246063" y="51858"/>
                  <a:pt x="246063" y="55827"/>
                </a:cubicBezTo>
                <a:cubicBezTo>
                  <a:pt x="246063" y="55827"/>
                  <a:pt x="246063" y="55827"/>
                  <a:pt x="246063" y="161661"/>
                </a:cubicBezTo>
                <a:cubicBezTo>
                  <a:pt x="246063" y="165629"/>
                  <a:pt x="243455" y="168275"/>
                  <a:pt x="239543" y="168275"/>
                </a:cubicBezTo>
                <a:cubicBezTo>
                  <a:pt x="239543" y="168275"/>
                  <a:pt x="239543" y="168275"/>
                  <a:pt x="216070" y="168275"/>
                </a:cubicBezTo>
                <a:cubicBezTo>
                  <a:pt x="212158" y="168275"/>
                  <a:pt x="209550" y="165629"/>
                  <a:pt x="209550" y="161661"/>
                </a:cubicBezTo>
                <a:cubicBezTo>
                  <a:pt x="209550" y="161661"/>
                  <a:pt x="209550" y="161661"/>
                  <a:pt x="209550" y="55827"/>
                </a:cubicBezTo>
                <a:cubicBezTo>
                  <a:pt x="209550" y="51858"/>
                  <a:pt x="212158" y="49212"/>
                  <a:pt x="216070" y="49212"/>
                </a:cubicBezTo>
                <a:close/>
                <a:moveTo>
                  <a:pt x="53428" y="22225"/>
                </a:moveTo>
                <a:cubicBezTo>
                  <a:pt x="52114" y="22225"/>
                  <a:pt x="50800" y="23541"/>
                  <a:pt x="50800" y="24858"/>
                </a:cubicBezTo>
                <a:lnTo>
                  <a:pt x="50800" y="182834"/>
                </a:lnTo>
                <a:cubicBezTo>
                  <a:pt x="50800" y="184150"/>
                  <a:pt x="52114" y="184150"/>
                  <a:pt x="53428" y="184150"/>
                </a:cubicBezTo>
                <a:cubicBezTo>
                  <a:pt x="53428" y="184150"/>
                  <a:pt x="53428" y="184150"/>
                  <a:pt x="284710" y="184150"/>
                </a:cubicBezTo>
                <a:cubicBezTo>
                  <a:pt x="286024" y="184150"/>
                  <a:pt x="287338" y="184150"/>
                  <a:pt x="287338" y="182834"/>
                </a:cubicBezTo>
                <a:cubicBezTo>
                  <a:pt x="287338" y="182834"/>
                  <a:pt x="287338" y="182834"/>
                  <a:pt x="287338" y="24858"/>
                </a:cubicBezTo>
                <a:cubicBezTo>
                  <a:pt x="287338" y="23541"/>
                  <a:pt x="286024" y="22225"/>
                  <a:pt x="284710" y="22225"/>
                </a:cubicBezTo>
                <a:cubicBezTo>
                  <a:pt x="284710" y="22225"/>
                  <a:pt x="284710" y="22225"/>
                  <a:pt x="53428" y="22225"/>
                </a:cubicBezTo>
                <a:close/>
                <a:moveTo>
                  <a:pt x="53663" y="0"/>
                </a:moveTo>
                <a:cubicBezTo>
                  <a:pt x="53663" y="0"/>
                  <a:pt x="53663" y="0"/>
                  <a:pt x="286062" y="0"/>
                </a:cubicBezTo>
                <a:cubicBezTo>
                  <a:pt x="300587" y="0"/>
                  <a:pt x="311150" y="10530"/>
                  <a:pt x="311150" y="25008"/>
                </a:cubicBezTo>
                <a:cubicBezTo>
                  <a:pt x="311150" y="25008"/>
                  <a:pt x="311150" y="25008"/>
                  <a:pt x="311150" y="182955"/>
                </a:cubicBezTo>
                <a:cubicBezTo>
                  <a:pt x="311150" y="196117"/>
                  <a:pt x="300587" y="207963"/>
                  <a:pt x="286062" y="207963"/>
                </a:cubicBezTo>
                <a:cubicBezTo>
                  <a:pt x="286062" y="207963"/>
                  <a:pt x="286062" y="207963"/>
                  <a:pt x="53663" y="207963"/>
                </a:cubicBezTo>
                <a:cubicBezTo>
                  <a:pt x="39138" y="207963"/>
                  <a:pt x="28575" y="196117"/>
                  <a:pt x="28575" y="182955"/>
                </a:cubicBezTo>
                <a:cubicBezTo>
                  <a:pt x="28575" y="182955"/>
                  <a:pt x="28575" y="182955"/>
                  <a:pt x="28575" y="25008"/>
                </a:cubicBezTo>
                <a:cubicBezTo>
                  <a:pt x="28575" y="10530"/>
                  <a:pt x="39138" y="0"/>
                  <a:pt x="53663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72" name="Freeform 273" descr="e7d195523061f1c0f55f9af68525816972d868573ada39bc763F3977967589A5F92C178830C92595A6CE4D0132F8C206B2B04C416AAA86B7FD80AB023F78DAEB544E2F013E11B2B95AD21703D1C90034A379EC9026EFAAF5D8D3F6EDD7215B01D0409FDE2EB8F6E929173B8073E2301F364EE885D6D8697F6674C70ED10ED42D334E50A353488E95E90D50708BC427BA"/>
          <p:cNvSpPr>
            <a:spLocks noEditPoints="1"/>
          </p:cNvSpPr>
          <p:nvPr/>
        </p:nvSpPr>
        <p:spPr bwMode="auto">
          <a:xfrm>
            <a:off x="10617795" y="4495873"/>
            <a:ext cx="355632" cy="430615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27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M:\外部FTP\_授權圖庫\Shutterstock\圖庫分類\情境圖_P\桌面｜平面｜可合產品\shutterstock_1111190162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0"/>
            <a:ext cx="12195382" cy="6860070"/>
          </a:xfrm>
          <a:prstGeom prst="rect">
            <a:avLst/>
          </a:prstGeom>
          <a:noFill/>
        </p:spPr>
      </p:pic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29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6" y="-2069"/>
            <a:ext cx="2408998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79" y="83607"/>
            <a:ext cx="2408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ISO27001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認證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64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5688623" y="903775"/>
            <a:ext cx="5714540" cy="504753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依營運要求及相關法律與法規，提供資訊安全之管理指導方針及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支持</a:t>
            </a:r>
            <a:r>
              <a:rPr lang="zh-TW" altLang="en-US" dirty="0" smtClean="0">
                <a:latin typeface="Microsoft YaHei UI" pitchFamily="34" charset="-122"/>
                <a:ea typeface="Microsoft YaHei UI" pitchFamily="34" charset="-122"/>
              </a:rPr>
              <a:t>。</a:t>
            </a:r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確保授權使用者得以存取，並避免系統及服務的未授權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存取</a:t>
            </a:r>
            <a:r>
              <a:rPr lang="zh-TW" altLang="en-US" dirty="0" smtClean="0">
                <a:latin typeface="Microsoft YaHei UI" pitchFamily="34" charset="-122"/>
                <a:ea typeface="Microsoft YaHei UI" pitchFamily="34" charset="-122"/>
              </a:rPr>
              <a:t>，且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防止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系統及應用遭未經授權存取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。</a:t>
            </a:r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防止組織資訊及資訊處理設施遭未經授權之實體存取、損害及干擾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。</a:t>
            </a:r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endParaRPr lang="zh-TW" altLang="zh-TW" dirty="0">
              <a:latin typeface="Microsoft YaHei UI" pitchFamily="34" charset="-122"/>
              <a:ea typeface="Microsoft YaHei UI" pitchFamily="34" charset="-122"/>
            </a:endParaRPr>
          </a:p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定期對機房設施進行日常維護及保養，以確保設施之可用性及完整性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。每日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定期備份，除本地備份並使用異地備份，確保資料保存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。</a:t>
            </a:r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endParaRPr lang="en-US" altLang="zh-TW" dirty="0" smtClean="0">
              <a:latin typeface="Microsoft YaHei UI" pitchFamily="34" charset="-122"/>
              <a:ea typeface="Microsoft YaHei UI" pitchFamily="34" charset="-122"/>
            </a:endParaRPr>
          </a:p>
          <a:p>
            <a:r>
              <a:rPr lang="zh-TW" altLang="en-US" sz="320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◆</a:t>
            </a:r>
            <a:r>
              <a:rPr lang="zh-TW" altLang="zh-TW" dirty="0">
                <a:latin typeface="Microsoft YaHei UI" pitchFamily="34" charset="-122"/>
                <a:ea typeface="Microsoft YaHei UI" pitchFamily="34" charset="-122"/>
              </a:rPr>
              <a:t>確保對網路及其支援之資訊處理設施中資訊之保護</a:t>
            </a:r>
            <a:r>
              <a:rPr lang="zh-TW" altLang="zh-TW" dirty="0" smtClean="0">
                <a:latin typeface="Microsoft YaHei UI" pitchFamily="34" charset="-122"/>
                <a:ea typeface="Microsoft YaHei UI" pitchFamily="34" charset="-122"/>
              </a:rPr>
              <a:t>。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5" y="903775"/>
            <a:ext cx="3987796" cy="564466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5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91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66"/>
          <p:cNvSpPr/>
          <p:nvPr/>
        </p:nvSpPr>
        <p:spPr>
          <a:xfrm>
            <a:off x="194429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無限發展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3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1" y="776007"/>
            <a:ext cx="10058400" cy="291274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11" y="3818255"/>
            <a:ext cx="10058400" cy="29127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化同側角落矩形 9"/>
          <p:cNvSpPr/>
          <p:nvPr/>
        </p:nvSpPr>
        <p:spPr>
          <a:xfrm rot="10800000">
            <a:off x="286576" y="-2069"/>
            <a:ext cx="2828098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직사각형 66"/>
          <p:cNvSpPr/>
          <p:nvPr/>
        </p:nvSpPr>
        <p:spPr>
          <a:xfrm>
            <a:off x="300116" y="91383"/>
            <a:ext cx="2801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開啟企業無限未來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743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30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5" name="圓角化同側角落矩形 4"/>
          <p:cNvSpPr/>
          <p:nvPr/>
        </p:nvSpPr>
        <p:spPr>
          <a:xfrm rot="10800000">
            <a:off x="286578" y="-2069"/>
            <a:ext cx="3523422" cy="648572"/>
          </a:xfrm>
          <a:prstGeom prst="round2Same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86579" y="83607"/>
            <a:ext cx="35234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機器人</a:t>
            </a:r>
            <a:r>
              <a:rPr lang="zh-TW" altLang="en-US" sz="2400" b="1" dirty="0" smtClean="0">
                <a:solidFill>
                  <a:schemeClr val="accent4"/>
                </a:solidFill>
                <a:latin typeface="華康儷黑 Std W3" pitchFamily="34" charset="-120"/>
                <a:ea typeface="華康儷黑 Std W3" pitchFamily="34" charset="-120"/>
              </a:rPr>
              <a:t>自動化流程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優化</a:t>
            </a:r>
            <a:endParaRPr lang="en-US" altLang="ko-KR" sz="16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64" name="TextBox 4">
            <a:extLst>
              <a:ext uri="{FF2B5EF4-FFF2-40B4-BE49-F238E27FC236}">
                <a16:creationId xmlns:a16="http://schemas.microsoft.com/office/drawing/2014/main" id="{8591A18A-7559-4485-BC2C-6ACBBA9F87DF}"/>
              </a:ext>
            </a:extLst>
          </p:cNvPr>
          <p:cNvSpPr txBox="1"/>
          <p:nvPr/>
        </p:nvSpPr>
        <p:spPr>
          <a:xfrm>
            <a:off x="11139165" y="762000"/>
            <a:ext cx="691753" cy="397031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管</a:t>
            </a:r>
            <a:endParaRPr lang="en-US" altLang="zh-TW" sz="3600" b="1" dirty="0" smtClean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ea typeface="Microsoft YaHei UI" pitchFamily="34" charset="-122"/>
              <a:cs typeface="Arial" pitchFamily="34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理</a:t>
            </a:r>
            <a:endParaRPr lang="en-US" altLang="zh-TW" sz="3600" b="1" dirty="0" smtClean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ea typeface="Microsoft YaHei UI" pitchFamily="34" charset="-122"/>
              <a:cs typeface="Arial" pitchFamily="34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作</a:t>
            </a:r>
            <a:endParaRPr lang="en-US" altLang="zh-TW" sz="3600" b="1" dirty="0" smtClean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ea typeface="Microsoft YaHei UI" pitchFamily="34" charset="-122"/>
              <a:cs typeface="Arial" pitchFamily="34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業</a:t>
            </a:r>
            <a:endParaRPr lang="en-US" altLang="zh-TW" sz="3600" b="1" dirty="0" smtClean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ea typeface="Microsoft YaHei UI" pitchFamily="34" charset="-122"/>
              <a:cs typeface="Arial" pitchFamily="34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比</a:t>
            </a:r>
            <a:endParaRPr lang="en-US" altLang="zh-TW" sz="3600" b="1" dirty="0" smtClean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ea typeface="Microsoft YaHei UI" pitchFamily="34" charset="-122"/>
              <a:cs typeface="Arial" pitchFamily="34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較</a:t>
            </a:r>
            <a:endParaRPr lang="en-US" altLang="zh-TW" sz="3600" b="1" dirty="0" smtClean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ea typeface="Microsoft YaHei UI" pitchFamily="34" charset="-122"/>
              <a:cs typeface="Arial" pitchFamily="34" charset="0"/>
            </a:endParaRPr>
          </a:p>
          <a:p>
            <a:pPr algn="ctr"/>
            <a:r>
              <a:rPr lang="zh-TW" altLang="en-US" sz="3600" b="1" dirty="0" smtClean="0">
                <a:solidFill>
                  <a:schemeClr val="bg1">
                    <a:lumMod val="8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表</a:t>
            </a:r>
            <a:endParaRPr lang="ko-KR" altLang="en-US" sz="3600" b="1" dirty="0">
              <a:solidFill>
                <a:schemeClr val="bg1">
                  <a:lumMod val="85000"/>
                </a:schemeClr>
              </a:solidFill>
              <a:latin typeface="Microsoft YaHei UI" pitchFamily="34" charset="-122"/>
              <a:cs typeface="Arial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0075" y="1171575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基本資料</a:t>
            </a:r>
            <a:endParaRPr lang="zh-TW" altLang="en-US" sz="135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647666" y="1171575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客　　戶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62089" y="1171575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客戶資料自動串接物流托運</a:t>
            </a:r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，同步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電子商務及平台、自動通知訊息</a:t>
            </a:r>
          </a:p>
        </p:txBody>
      </p:sp>
      <p:sp>
        <p:nvSpPr>
          <p:cNvPr id="21" name="矩形 20"/>
          <p:cNvSpPr/>
          <p:nvPr/>
        </p:nvSpPr>
        <p:spPr>
          <a:xfrm>
            <a:off x="600075" y="1581150"/>
            <a:ext cx="2972726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基本資料</a:t>
            </a:r>
            <a:endParaRPr lang="zh-TW" altLang="en-US" sz="1350" b="1" dirty="0">
              <a:solidFill>
                <a:schemeClr val="tx2">
                  <a:lumMod val="5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647666" y="1581150"/>
            <a:ext cx="1038634" cy="53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產　　品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62089" y="1581150"/>
            <a:ext cx="6158682" cy="5334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串接電商平台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官網同步庫存，精準成本計算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(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含銷管成本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)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，</a:t>
            </a:r>
          </a:p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進出口自動拆價、智能安全量管理、智能批次新增修改減少人力</a:t>
            </a:r>
          </a:p>
        </p:txBody>
      </p:sp>
      <p:sp>
        <p:nvSpPr>
          <p:cNvPr id="24" name="矩形 23"/>
          <p:cNvSpPr/>
          <p:nvPr/>
        </p:nvSpPr>
        <p:spPr>
          <a:xfrm>
            <a:off x="600075" y="2114550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rgbClr val="C00000"/>
                </a:solidFill>
                <a:latin typeface="Microsoft YaHei UI" pitchFamily="34" charset="-122"/>
                <a:ea typeface="Microsoft YaHei UI" pitchFamily="34" charset="-122"/>
              </a:rPr>
              <a:t>人工</a:t>
            </a:r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查補材料清單及領料入庫管理</a:t>
            </a:r>
          </a:p>
        </p:txBody>
      </p:sp>
      <p:sp>
        <p:nvSpPr>
          <p:cNvPr id="25" name="矩形 24"/>
          <p:cNvSpPr/>
          <p:nvPr/>
        </p:nvSpPr>
        <p:spPr>
          <a:xfrm>
            <a:off x="3647666" y="2114550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生　　產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762089" y="2114550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受訂量自動轉物料需求計劃及採購單，免人工輸入，快速領料入庫</a:t>
            </a:r>
          </a:p>
        </p:txBody>
      </p:sp>
      <p:sp>
        <p:nvSpPr>
          <p:cNvPr id="27" name="矩形 26"/>
          <p:cNvSpPr/>
          <p:nvPr/>
        </p:nvSpPr>
        <p:spPr>
          <a:xfrm>
            <a:off x="600075" y="2524125"/>
            <a:ext cx="2972726" cy="4095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rgbClr val="C00000"/>
                </a:solidFill>
                <a:latin typeface="Microsoft YaHei UI" pitchFamily="34" charset="-122"/>
                <a:ea typeface="Microsoft YaHei UI" pitchFamily="34" charset="-122"/>
              </a:rPr>
              <a:t>人工</a:t>
            </a:r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查補，固定安全量採購</a:t>
            </a:r>
          </a:p>
        </p:txBody>
      </p:sp>
      <p:sp>
        <p:nvSpPr>
          <p:cNvPr id="28" name="矩形 27"/>
          <p:cNvSpPr/>
          <p:nvPr/>
        </p:nvSpPr>
        <p:spPr>
          <a:xfrm>
            <a:off x="3647666" y="2524125"/>
            <a:ext cx="1038634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採　　購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762089" y="2524125"/>
            <a:ext cx="6158682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依智能安全量、門市、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BOM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需求自動補貨免人工，機器人自動採購流程優化</a:t>
            </a:r>
          </a:p>
        </p:txBody>
      </p:sp>
      <p:sp>
        <p:nvSpPr>
          <p:cNvPr id="30" name="矩形 29"/>
          <p:cNvSpPr/>
          <p:nvPr/>
        </p:nvSpPr>
        <p:spPr>
          <a:xfrm>
            <a:off x="600075" y="2933700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rgbClr val="C00000"/>
                </a:solidFill>
                <a:latin typeface="Microsoft YaHei UI" pitchFamily="34" charset="-122"/>
                <a:ea typeface="Microsoft YaHei UI" pitchFamily="34" charset="-122"/>
              </a:rPr>
              <a:t>人工</a:t>
            </a:r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輸入</a:t>
            </a:r>
            <a:r>
              <a:rPr lang="en-US" altLang="zh-TW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提供標準訂單格式匯入</a:t>
            </a:r>
          </a:p>
        </p:txBody>
      </p:sp>
      <p:sp>
        <p:nvSpPr>
          <p:cNvPr id="31" name="矩形 30"/>
          <p:cNvSpPr/>
          <p:nvPr/>
        </p:nvSpPr>
        <p:spPr>
          <a:xfrm>
            <a:off x="3647666" y="2933700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訂　　單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762089" y="2933700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串接官網及電商平台訂單自動整合，智能批次出貨，機器人自動流程</a:t>
            </a:r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管理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00075" y="3343275"/>
            <a:ext cx="2972726" cy="4095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簡易</a:t>
            </a:r>
          </a:p>
        </p:txBody>
      </p:sp>
      <p:sp>
        <p:nvSpPr>
          <p:cNvPr id="34" name="矩形 33"/>
          <p:cNvSpPr/>
          <p:nvPr/>
        </p:nvSpPr>
        <p:spPr>
          <a:xfrm>
            <a:off x="3647666" y="3343275"/>
            <a:ext cx="1038634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出　　貨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762089" y="3343275"/>
            <a:ext cx="6158682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機器人自動流程出貨，同步顯示托運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驗貨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電商平台及各項資訊狀態</a:t>
            </a:r>
          </a:p>
        </p:txBody>
      </p:sp>
      <p:sp>
        <p:nvSpPr>
          <p:cNvPr id="36" name="矩形 35"/>
          <p:cNvSpPr/>
          <p:nvPr/>
        </p:nvSpPr>
        <p:spPr>
          <a:xfrm>
            <a:off x="600075" y="3748087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固定儲位，盤點單</a:t>
            </a:r>
            <a:r>
              <a:rPr lang="zh-TW" altLang="en-US" sz="1350" b="1" dirty="0">
                <a:solidFill>
                  <a:srgbClr val="C00000"/>
                </a:solidFill>
                <a:latin typeface="Microsoft YaHei UI" pitchFamily="34" charset="-122"/>
                <a:ea typeface="Microsoft YaHei UI" pitchFamily="34" charset="-122"/>
              </a:rPr>
              <a:t>人工</a:t>
            </a:r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盤點及盤盈虧</a:t>
            </a:r>
          </a:p>
        </p:txBody>
      </p:sp>
      <p:sp>
        <p:nvSpPr>
          <p:cNvPr id="37" name="矩形 36"/>
          <p:cNvSpPr/>
          <p:nvPr/>
        </p:nvSpPr>
        <p:spPr>
          <a:xfrm>
            <a:off x="3647666" y="3748087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倉　　儲</a:t>
            </a:r>
            <a:endParaRPr lang="zh-TW" altLang="en-US" sz="135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762089" y="3748087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智能儲位管理，電腦快速盤點自動盤盈虧</a:t>
            </a:r>
          </a:p>
        </p:txBody>
      </p:sp>
      <p:sp>
        <p:nvSpPr>
          <p:cNvPr id="39" name="矩形 38"/>
          <p:cNvSpPr/>
          <p:nvPr/>
        </p:nvSpPr>
        <p:spPr>
          <a:xfrm>
            <a:off x="600075" y="4157662"/>
            <a:ext cx="2972726" cy="49053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無</a:t>
            </a:r>
          </a:p>
        </p:txBody>
      </p:sp>
      <p:sp>
        <p:nvSpPr>
          <p:cNvPr id="40" name="矩形 39"/>
          <p:cNvSpPr/>
          <p:nvPr/>
        </p:nvSpPr>
        <p:spPr>
          <a:xfrm>
            <a:off x="3647666" y="4157662"/>
            <a:ext cx="1038634" cy="4905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物流串接</a:t>
            </a:r>
          </a:p>
        </p:txBody>
      </p:sp>
      <p:sp>
        <p:nvSpPr>
          <p:cNvPr id="41" name="矩形 40"/>
          <p:cNvSpPr/>
          <p:nvPr/>
        </p:nvSpPr>
        <p:spPr>
          <a:xfrm>
            <a:off x="4762089" y="4157662"/>
            <a:ext cx="6158682" cy="4905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已串接物流業者及超商取貨，自動取號列印托運標籤，</a:t>
            </a:r>
          </a:p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托運狀態自動顯示及機器人自動流程相關處理</a:t>
            </a:r>
          </a:p>
        </p:txBody>
      </p:sp>
      <p:sp>
        <p:nvSpPr>
          <p:cNvPr id="42" name="矩形 41"/>
          <p:cNvSpPr/>
          <p:nvPr/>
        </p:nvSpPr>
        <p:spPr>
          <a:xfrm>
            <a:off x="600075" y="4648200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無</a:t>
            </a:r>
          </a:p>
        </p:txBody>
      </p:sp>
      <p:sp>
        <p:nvSpPr>
          <p:cNvPr id="43" name="矩形 42"/>
          <p:cNvSpPr/>
          <p:nvPr/>
        </p:nvSpPr>
        <p:spPr>
          <a:xfrm>
            <a:off x="3647666" y="4648200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購物官網</a:t>
            </a:r>
          </a:p>
        </p:txBody>
      </p:sp>
      <p:sp>
        <p:nvSpPr>
          <p:cNvPr id="44" name="矩形 43"/>
          <p:cNvSpPr/>
          <p:nvPr/>
        </p:nvSpPr>
        <p:spPr>
          <a:xfrm>
            <a:off x="4762089" y="4648200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ERP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客戶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產品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庫存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訂單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出貨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托運狀態同步購物官網</a:t>
            </a:r>
          </a:p>
        </p:txBody>
      </p:sp>
      <p:sp>
        <p:nvSpPr>
          <p:cNvPr id="45" name="矩形 44"/>
          <p:cNvSpPr/>
          <p:nvPr/>
        </p:nvSpPr>
        <p:spPr>
          <a:xfrm>
            <a:off x="600075" y="5057775"/>
            <a:ext cx="2972726" cy="4095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無串接</a:t>
            </a:r>
          </a:p>
        </p:txBody>
      </p:sp>
      <p:sp>
        <p:nvSpPr>
          <p:cNvPr id="46" name="矩形 45"/>
          <p:cNvSpPr/>
          <p:nvPr/>
        </p:nvSpPr>
        <p:spPr>
          <a:xfrm>
            <a:off x="3647666" y="5057775"/>
            <a:ext cx="1038634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電商平台</a:t>
            </a:r>
          </a:p>
        </p:txBody>
      </p:sp>
      <p:sp>
        <p:nvSpPr>
          <p:cNvPr id="47" name="矩形 46"/>
          <p:cNvSpPr/>
          <p:nvPr/>
        </p:nvSpPr>
        <p:spPr>
          <a:xfrm>
            <a:off x="4762089" y="5057775"/>
            <a:ext cx="6158682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ERP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串接電商平台同步訂單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/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庫存及社群網站直播同步訂單庫存</a:t>
            </a:r>
          </a:p>
        </p:txBody>
      </p:sp>
      <p:sp>
        <p:nvSpPr>
          <p:cNvPr id="48" name="矩形 47"/>
          <p:cNvSpPr/>
          <p:nvPr/>
        </p:nvSpPr>
        <p:spPr>
          <a:xfrm>
            <a:off x="600075" y="5467350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無</a:t>
            </a:r>
          </a:p>
        </p:txBody>
      </p:sp>
      <p:sp>
        <p:nvSpPr>
          <p:cNvPr id="49" name="矩形 48"/>
          <p:cNvSpPr/>
          <p:nvPr/>
        </p:nvSpPr>
        <p:spPr>
          <a:xfrm>
            <a:off x="3647666" y="5467350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快速沖帳</a:t>
            </a:r>
          </a:p>
        </p:txBody>
      </p:sp>
      <p:sp>
        <p:nvSpPr>
          <p:cNvPr id="50" name="矩形 49"/>
          <p:cNvSpPr/>
          <p:nvPr/>
        </p:nvSpPr>
        <p:spPr>
          <a:xfrm>
            <a:off x="4762089" y="5467350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多客戶或電商平台快速批次沖帳</a:t>
            </a:r>
          </a:p>
        </p:txBody>
      </p:sp>
      <p:sp>
        <p:nvSpPr>
          <p:cNvPr id="51" name="矩形 50"/>
          <p:cNvSpPr/>
          <p:nvPr/>
        </p:nvSpPr>
        <p:spPr>
          <a:xfrm>
            <a:off x="600075" y="5876925"/>
            <a:ext cx="2972726" cy="4095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一般</a:t>
            </a:r>
          </a:p>
        </p:txBody>
      </p:sp>
      <p:sp>
        <p:nvSpPr>
          <p:cNvPr id="52" name="矩形 51"/>
          <p:cNvSpPr/>
          <p:nvPr/>
        </p:nvSpPr>
        <p:spPr>
          <a:xfrm>
            <a:off x="3647666" y="5876925"/>
            <a:ext cx="1038634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會計財務</a:t>
            </a:r>
          </a:p>
        </p:txBody>
      </p:sp>
      <p:sp>
        <p:nvSpPr>
          <p:cNvPr id="53" name="矩形 52"/>
          <p:cNvSpPr/>
          <p:nvPr/>
        </p:nvSpPr>
        <p:spPr>
          <a:xfrm>
            <a:off x="4762089" y="5876925"/>
            <a:ext cx="6158682" cy="4095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相關連功能自動傳票免人工過帳，即時財報及智能報表提供管理者即時決策</a:t>
            </a:r>
          </a:p>
        </p:txBody>
      </p:sp>
      <p:sp>
        <p:nvSpPr>
          <p:cNvPr id="54" name="矩形 53"/>
          <p:cNvSpPr/>
          <p:nvPr/>
        </p:nvSpPr>
        <p:spPr>
          <a:xfrm>
            <a:off x="600075" y="6286500"/>
            <a:ext cx="2972726" cy="409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PC</a:t>
            </a:r>
            <a:r>
              <a:rPr lang="zh-TW" altLang="en-US" sz="1350" b="1" dirty="0">
                <a:solidFill>
                  <a:schemeClr val="tx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版</a:t>
            </a:r>
          </a:p>
        </p:txBody>
      </p:sp>
      <p:sp>
        <p:nvSpPr>
          <p:cNvPr id="55" name="矩形 54"/>
          <p:cNvSpPr/>
          <p:nvPr/>
        </p:nvSpPr>
        <p:spPr>
          <a:xfrm>
            <a:off x="3647666" y="6286500"/>
            <a:ext cx="1038634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操作介面</a:t>
            </a:r>
          </a:p>
        </p:txBody>
      </p:sp>
      <p:sp>
        <p:nvSpPr>
          <p:cNvPr id="56" name="矩形 55"/>
          <p:cNvSpPr/>
          <p:nvPr/>
        </p:nvSpPr>
        <p:spPr>
          <a:xfrm>
            <a:off x="4762089" y="6286500"/>
            <a:ext cx="6158682" cy="409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PC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版及</a:t>
            </a:r>
            <a:r>
              <a:rPr lang="en-US" altLang="zh-TW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WEB</a:t>
            </a:r>
            <a:r>
              <a:rPr lang="zh-TW" altLang="en-US" sz="1350" b="1" dirty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版可混合操作</a:t>
            </a:r>
          </a:p>
        </p:txBody>
      </p:sp>
      <p:sp>
        <p:nvSpPr>
          <p:cNvPr id="57" name="矩形 56"/>
          <p:cNvSpPr/>
          <p:nvPr/>
        </p:nvSpPr>
        <p:spPr>
          <a:xfrm>
            <a:off x="600075" y="762000"/>
            <a:ext cx="2972726" cy="4095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一般的</a:t>
            </a:r>
            <a:r>
              <a:rPr lang="en-US" altLang="zh-TW" sz="1350" b="1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ERP</a:t>
            </a:r>
            <a:endParaRPr lang="zh-TW" altLang="en-US" sz="1350" b="1" dirty="0">
              <a:solidFill>
                <a:schemeClr val="bg1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647666" y="762000"/>
            <a:ext cx="1038634" cy="4095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350" b="1" dirty="0" smtClean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管理作業</a:t>
            </a:r>
            <a:endParaRPr lang="zh-TW" altLang="en-US" sz="1350" b="1" dirty="0">
              <a:solidFill>
                <a:schemeClr val="bg1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762089" y="761998"/>
            <a:ext cx="6158682" cy="4095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TMS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</a:t>
            </a:r>
            <a:r>
              <a:rPr lang="en-US" altLang="zh-TW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ERP</a:t>
            </a:r>
            <a:endParaRPr lang="zh-TW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4098" name="Picture 2" descr="C:\Users\kt\Desktop\未命名-1_工作區域 1 複本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750" y="388935"/>
            <a:ext cx="746125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t\Desktop\未命名-1_工作區域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43" y="717488"/>
            <a:ext cx="482481" cy="4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t\Desktop\未命名-2_工作區域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599279"/>
            <a:ext cx="1118394" cy="47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圖片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2841"/>
            <a:ext cx="1914525" cy="736301"/>
          </a:xfrm>
          <a:prstGeom prst="rect">
            <a:avLst/>
          </a:prstGeom>
          <a:blipFill dpi="0" rotWithShape="1">
            <a:blip r:embed="rId6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5251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31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2341961" y="1589372"/>
            <a:ext cx="7508077" cy="2000548"/>
            <a:chOff x="2341961" y="998822"/>
            <a:chExt cx="7508077" cy="2000548"/>
          </a:xfrm>
        </p:grpSpPr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8591A18A-7559-4485-BC2C-6ACBBA9F87DF}"/>
                </a:ext>
              </a:extLst>
            </p:cNvPr>
            <p:cNvSpPr txBox="1"/>
            <p:nvPr/>
          </p:nvSpPr>
          <p:spPr>
            <a:xfrm>
              <a:off x="2341961" y="998822"/>
              <a:ext cx="7508077" cy="2000548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zh-TW" altLang="en-US" sz="4400" b="1" dirty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不是花錢買</a:t>
              </a:r>
              <a:r>
                <a:rPr lang="zh-TW" altLang="en-US" sz="4400" b="1" dirty="0" smtClean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系統</a:t>
              </a:r>
              <a:endParaRPr lang="en-US" altLang="zh-TW" sz="4400" b="1" dirty="0" smtClean="0">
                <a:solidFill>
                  <a:srgbClr val="FBDE09"/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endParaRPr>
            </a:p>
            <a:p>
              <a:pPr algn="ctr"/>
              <a:r>
                <a:rPr lang="zh-TW" altLang="en-US" sz="4400" b="1" dirty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 </a:t>
              </a:r>
              <a:r>
                <a:rPr lang="zh-TW" altLang="en-US" sz="4400" b="1" dirty="0" smtClean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 是</a:t>
              </a:r>
              <a:r>
                <a:rPr lang="zh-TW" altLang="en-US" sz="4400" b="1" dirty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買系統來</a:t>
              </a:r>
              <a:r>
                <a:rPr lang="zh-TW" altLang="en-US" sz="8000" b="1" dirty="0">
                  <a:solidFill>
                    <a:srgbClr val="FBDE09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賺錢</a:t>
              </a:r>
              <a:endParaRPr lang="ko-KR" altLang="en-US" sz="8000" b="1" dirty="0">
                <a:solidFill>
                  <a:srgbClr val="FBDE09"/>
                </a:solidFill>
                <a:latin typeface="Microsoft YaHei UI" pitchFamily="34" charset="-122"/>
                <a:cs typeface="Arial" pitchFamily="34" charset="0"/>
              </a:endParaRPr>
            </a:p>
          </p:txBody>
        </p:sp>
        <p:pic>
          <p:nvPicPr>
            <p:cNvPr id="5122" name="Picture 2" descr="C:\Users\kt\Desktop\未命名-3_工作區域 1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725" y="2126456"/>
              <a:ext cx="738188" cy="738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圓角矩形 3"/>
          <p:cNvSpPr/>
          <p:nvPr/>
        </p:nvSpPr>
        <p:spPr>
          <a:xfrm>
            <a:off x="3228974" y="4248150"/>
            <a:ext cx="5734050" cy="1171575"/>
          </a:xfrm>
          <a:prstGeom prst="roundRect">
            <a:avLst>
              <a:gd name="adj" fmla="val 50000"/>
            </a:avLst>
          </a:prstGeom>
          <a:solidFill>
            <a:srgbClr val="FBDE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請使用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TMS</a:t>
            </a:r>
            <a:r>
              <a:rPr lang="zh-TW" altLang="en-US" sz="440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 </a:t>
            </a:r>
            <a:r>
              <a:rPr lang="en-US" altLang="zh-TW" sz="4400" b="1" dirty="0" smtClean="0">
                <a:solidFill>
                  <a:schemeClr val="bg2">
                    <a:lumMod val="10000"/>
                  </a:schemeClr>
                </a:solidFill>
                <a:latin typeface="Microsoft YaHei UI" pitchFamily="34" charset="-122"/>
                <a:ea typeface="Microsoft YaHei UI" pitchFamily="34" charset="-122"/>
              </a:rPr>
              <a:t>ERP</a:t>
            </a:r>
            <a:endParaRPr lang="zh-TW" altLang="en-US" sz="4400" b="1" dirty="0">
              <a:solidFill>
                <a:schemeClr val="bg2">
                  <a:lumMod val="10000"/>
                </a:schemeClr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56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561975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8285202" y="5711309"/>
            <a:ext cx="1843774" cy="1027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台北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(02)2783 3460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台中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(04)2422 2299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新竹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(03)5544 026</a:t>
            </a:r>
            <a:endParaRPr lang="zh-TW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281376" y="5711309"/>
            <a:ext cx="1733167" cy="1027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高雄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(07)3591 300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台南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(06)2513 299</a:t>
            </a:r>
          </a:p>
          <a:p>
            <a:pPr>
              <a:lnSpc>
                <a:spcPct val="150000"/>
              </a:lnSpc>
            </a:pPr>
            <a:r>
              <a:rPr lang="zh-TW" altLang="en-US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花蓮</a:t>
            </a:r>
            <a:r>
              <a:rPr lang="en-US" altLang="zh-TW" sz="1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(03)8578 585</a:t>
            </a:r>
            <a:endParaRPr lang="zh-TW" alt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4010024" y="5886829"/>
            <a:ext cx="4086225" cy="43815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TW" altLang="en-US" sz="2000" b="1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免費服務</a:t>
            </a:r>
            <a:r>
              <a:rPr lang="zh-TW" altLang="en-US" sz="2000" b="1" dirty="0" smtClean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專線</a:t>
            </a:r>
            <a:r>
              <a:rPr lang="en-US" altLang="zh-TW" sz="2000" b="1" dirty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0800-823-888</a:t>
            </a:r>
            <a:endParaRPr lang="zh-TW" altLang="en-US" sz="2000" b="1" dirty="0">
              <a:solidFill>
                <a:schemeClr val="bg1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100512" y="6304165"/>
            <a:ext cx="3924298" cy="350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TW" altLang="en-US" sz="125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週一至周五 </a:t>
            </a:r>
            <a:r>
              <a:rPr lang="en-US" altLang="zh-TW" sz="125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AM9:00~PM6:00 </a:t>
            </a:r>
            <a:r>
              <a:rPr lang="zh-TW" altLang="en-US" sz="125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將由專人為您服務</a:t>
            </a:r>
            <a:endParaRPr lang="zh-TW" altLang="en-US" sz="125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9466" y="5842500"/>
            <a:ext cx="27289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廣</a:t>
            </a:r>
            <a:r>
              <a:rPr lang="zh-TW" altLang="en-US" sz="24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鐸企業有限公司</a:t>
            </a:r>
            <a:endParaRPr lang="zh-TW" alt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86092" y="6410642"/>
            <a:ext cx="27289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bg2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https://</a:t>
            </a:r>
            <a:r>
              <a:rPr lang="en-US" altLang="zh-TW" sz="1200" dirty="0" smtClean="0">
                <a:solidFill>
                  <a:schemeClr val="bg2">
                    <a:lumMod val="7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www.tmserp.com.tw</a:t>
            </a:r>
            <a:endParaRPr lang="zh-TW" altLang="en-U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006725" y="5886829"/>
            <a:ext cx="846537" cy="767560"/>
            <a:chOff x="3027363" y="5886829"/>
            <a:chExt cx="846537" cy="767560"/>
          </a:xfrm>
        </p:grpSpPr>
        <p:sp>
          <p:nvSpPr>
            <p:cNvPr id="6" name="圓角矩形 5"/>
            <p:cNvSpPr/>
            <p:nvPr/>
          </p:nvSpPr>
          <p:spPr>
            <a:xfrm>
              <a:off x="3027363" y="5886829"/>
              <a:ext cx="846536" cy="767560"/>
            </a:xfrm>
            <a:prstGeom prst="roundRect">
              <a:avLst/>
            </a:prstGeom>
            <a:noFill/>
            <a:ln w="190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3027364" y="5927921"/>
              <a:ext cx="84653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ts val="1600"/>
                </a:lnSpc>
              </a:pPr>
              <a:r>
                <a:rPr lang="zh-TW" altLang="en-US" sz="1200" b="1" dirty="0">
                  <a:solidFill>
                    <a:schemeClr val="bg2">
                      <a:lumMod val="25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請洽全台</a:t>
              </a:r>
            </a:p>
            <a:p>
              <a:pPr algn="dist">
                <a:lnSpc>
                  <a:spcPts val="1600"/>
                </a:lnSpc>
              </a:pPr>
              <a:r>
                <a:rPr lang="zh-TW" altLang="en-US" sz="1200" b="1" dirty="0">
                  <a:solidFill>
                    <a:schemeClr val="bg2">
                      <a:lumMod val="25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服務專線</a:t>
              </a:r>
            </a:p>
            <a:p>
              <a:pPr algn="dist">
                <a:lnSpc>
                  <a:spcPts val="1600"/>
                </a:lnSpc>
              </a:pPr>
              <a:r>
                <a:rPr lang="zh-TW" altLang="en-US" sz="1200" b="1" dirty="0">
                  <a:solidFill>
                    <a:schemeClr val="bg2">
                      <a:lumMod val="25000"/>
                    </a:schemeClr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或代理商</a:t>
              </a:r>
              <a:endParaRPr lang="zh-TW" altLang="en-US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169466" y="6209938"/>
            <a:ext cx="26402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TW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KTNET</a:t>
            </a:r>
            <a:r>
              <a:rPr lang="zh-TW" altLang="en-US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 </a:t>
            </a:r>
            <a:r>
              <a:rPr lang="en-US" altLang="zh-TW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ENTERPRISE</a:t>
            </a:r>
            <a:r>
              <a:rPr lang="zh-TW" altLang="en-US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 </a:t>
            </a:r>
            <a:r>
              <a:rPr lang="en-US" altLang="zh-TW" sz="1200" b="1" dirty="0" smtClean="0">
                <a:solidFill>
                  <a:schemeClr val="bg2">
                    <a:lumMod val="25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CO.,LTD</a:t>
            </a:r>
            <a:endParaRPr lang="zh-TW" altLang="en-US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146" name="Picture 2" descr="C:\Users\kt\Desktop\未命名-3_工作區域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467" y="1047749"/>
            <a:ext cx="2541588" cy="25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kt\Desktop\未命名-3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155" y="1139825"/>
            <a:ext cx="2946845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矩形 20"/>
          <p:cNvSpPr/>
          <p:nvPr/>
        </p:nvSpPr>
        <p:spPr>
          <a:xfrm>
            <a:off x="2488806" y="4592637"/>
            <a:ext cx="27289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1400" b="1" dirty="0" smtClean="0">
                <a:solidFill>
                  <a:schemeClr val="bg1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  <a:cs typeface="Arial" pitchFamily="34" charset="0"/>
              </a:rPr>
              <a:t>只想幫您省錢的好系統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6003979" y="1474223"/>
            <a:ext cx="3203110" cy="2914649"/>
            <a:chOff x="6096001" y="1381126"/>
            <a:chExt cx="2972966" cy="2705231"/>
          </a:xfrm>
        </p:grpSpPr>
        <p:sp>
          <p:nvSpPr>
            <p:cNvPr id="14" name="橢圓 13"/>
            <p:cNvSpPr/>
            <p:nvPr/>
          </p:nvSpPr>
          <p:spPr>
            <a:xfrm>
              <a:off x="6096001" y="1381126"/>
              <a:ext cx="819149" cy="819149"/>
            </a:xfrm>
            <a:prstGeom prst="ellipse">
              <a:avLst/>
            </a:prstGeom>
            <a:solidFill>
              <a:srgbClr val="FFED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7600"/>
                </a:lnSpc>
              </a:pPr>
              <a:r>
                <a:rPr lang="en-US" altLang="zh-TW" sz="5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 UI" pitchFamily="34" charset="-122"/>
                  <a:ea typeface="Microsoft YaHei UI" pitchFamily="34" charset="-122"/>
                </a:rPr>
                <a:t>T</a:t>
              </a:r>
              <a:endParaRPr lang="zh-TW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993151" y="1467534"/>
              <a:ext cx="1123607" cy="65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FFED01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您省</a:t>
              </a:r>
              <a:endParaRPr lang="zh-TW" altLang="en-US" sz="4000" dirty="0">
                <a:solidFill>
                  <a:srgbClr val="FFED01"/>
                </a:solidFill>
              </a:endParaRPr>
            </a:p>
          </p:txBody>
        </p:sp>
        <p:sp>
          <p:nvSpPr>
            <p:cNvPr id="24" name="橢圓 23"/>
            <p:cNvSpPr/>
            <p:nvPr/>
          </p:nvSpPr>
          <p:spPr>
            <a:xfrm>
              <a:off x="6096001" y="2318543"/>
              <a:ext cx="819149" cy="819149"/>
            </a:xfrm>
            <a:prstGeom prst="ellipse">
              <a:avLst/>
            </a:prstGeom>
            <a:solidFill>
              <a:srgbClr val="FFED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7600"/>
                </a:lnSpc>
              </a:pPr>
              <a:r>
                <a:rPr lang="en-US" altLang="zh-TW" sz="5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ea typeface="Microsoft YaHei UI" pitchFamily="34" charset="-122"/>
                  <a:cs typeface="Arial" pitchFamily="34" charset="0"/>
                </a:rPr>
                <a:t>M</a:t>
              </a:r>
              <a:endParaRPr lang="zh-TW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ea typeface="Microsoft YaHei UI" pitchFamily="34" charset="-122"/>
                <a:cs typeface="Arial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993151" y="2404951"/>
              <a:ext cx="1342318" cy="65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000" b="1" dirty="0" err="1" smtClean="0">
                  <a:solidFill>
                    <a:srgbClr val="FFED01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oney</a:t>
              </a:r>
              <a:endParaRPr lang="zh-TW" altLang="en-US" sz="4000" dirty="0">
                <a:solidFill>
                  <a:srgbClr val="FFED01"/>
                </a:solidFill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6096001" y="3267208"/>
              <a:ext cx="819149" cy="819149"/>
            </a:xfrm>
            <a:prstGeom prst="ellipse">
              <a:avLst/>
            </a:prstGeom>
            <a:solidFill>
              <a:srgbClr val="FFED0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7600"/>
                </a:lnSpc>
              </a:pPr>
              <a:r>
                <a:rPr lang="en-US" altLang="zh-TW" sz="5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Microsoft YaHei UI" pitchFamily="34" charset="-122"/>
                  <a:ea typeface="Microsoft YaHei UI" pitchFamily="34" charset="-122"/>
                </a:rPr>
                <a:t>S</a:t>
              </a:r>
              <a:endParaRPr lang="zh-TW" alt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YaHei UI" pitchFamily="34" charset="-122"/>
                <a:ea typeface="Microsoft YaHei UI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6993151" y="3353616"/>
              <a:ext cx="2075816" cy="6570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000" b="1" dirty="0" smtClean="0">
                  <a:solidFill>
                    <a:srgbClr val="FFED01"/>
                  </a:solidFill>
                  <a:latin typeface="Microsoft YaHei UI" pitchFamily="34" charset="-122"/>
                  <a:ea typeface="Microsoft YaHei UI" pitchFamily="34" charset="-122"/>
                  <a:cs typeface="Arial" pitchFamily="34" charset="0"/>
                </a:rPr>
                <a:t>在好選擇</a:t>
              </a:r>
              <a:endParaRPr lang="zh-TW" altLang="en-US" sz="4000" dirty="0">
                <a:solidFill>
                  <a:srgbClr val="FFED01"/>
                </a:solidFill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4" y="3522712"/>
            <a:ext cx="2886075" cy="11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7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同側角落矩形 4"/>
          <p:cNvSpPr/>
          <p:nvPr/>
        </p:nvSpPr>
        <p:spPr>
          <a:xfrm rot="10800000">
            <a:off x="286576" y="-2069"/>
            <a:ext cx="2828098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300116" y="91383"/>
            <a:ext cx="2801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開啟企業無限未來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4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29" y="766355"/>
            <a:ext cx="10058400" cy="291274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3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 descr="O:\新設計稿请上傳該文件夹\TMS\TMS ERP_首頁大圖_全方位ERP_20220902\TMS首頁大圖_全方位ERP_D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29" y="3793400"/>
            <a:ext cx="10058400" cy="29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8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同側角落矩形 4"/>
          <p:cNvSpPr/>
          <p:nvPr/>
        </p:nvSpPr>
        <p:spPr>
          <a:xfrm rot="10800000">
            <a:off x="286581" y="-2069"/>
            <a:ext cx="170386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194429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無痕導入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93059" y="1392692"/>
            <a:ext cx="7205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步驟簡單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｜無痕導入</a:t>
            </a:r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0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5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0" y="2632411"/>
            <a:ext cx="12192000" cy="3595115"/>
            <a:chOff x="0" y="2498215"/>
            <a:chExt cx="12192000" cy="3595115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98215"/>
              <a:ext cx="12192000" cy="3595115"/>
            </a:xfrm>
            <a:prstGeom prst="rect">
              <a:avLst/>
            </a:prstGeom>
          </p:spPr>
        </p:pic>
        <p:sp>
          <p:nvSpPr>
            <p:cNvPr id="14" name="직사각형 66"/>
            <p:cNvSpPr>
              <a:spLocks noChangeArrowheads="1"/>
            </p:cNvSpPr>
            <p:nvPr/>
          </p:nvSpPr>
          <p:spPr bwMode="auto">
            <a:xfrm>
              <a:off x="4227513" y="5139691"/>
              <a:ext cx="16081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TMS</a:t>
              </a:r>
              <a:r>
                <a:rPr lang="zh-TW" altLang="en-US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 </a:t>
              </a:r>
              <a:r>
                <a:rPr lang="en-US" altLang="zh-TW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ERP</a:t>
              </a:r>
            </a:p>
            <a:p>
              <a:r>
                <a:rPr lang="zh-TW" altLang="en-US" b="1" dirty="0" smtClean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簡單</a:t>
              </a:r>
              <a:r>
                <a:rPr lang="zh-TW" altLang="en-US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好上手</a:t>
              </a:r>
              <a:endParaRPr lang="en-US" altLang="ko-KR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6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同側角落矩形 4"/>
          <p:cNvSpPr/>
          <p:nvPr/>
        </p:nvSpPr>
        <p:spPr>
          <a:xfrm rot="10800000">
            <a:off x="286580" y="-2069"/>
            <a:ext cx="179601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240503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  <a:cs typeface="Arial Unicode MS" pitchFamily="34" charset="-120"/>
              </a:rPr>
              <a:t>SQL</a:t>
            </a:r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資料庫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7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6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27" name="Picture 3" descr="C:\Users\kt\Desktop\未命名-1_工作區域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82" y="1912396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t\Desktop\未命名-1-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24" y="1912396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t\Desktop\未命名-1-0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180" y="1877471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kt\Desktop\未命名-1-0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6" y="3761055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kt\Desktop\未命名-1-0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695" y="3875385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kt\Desktop\未命名-1-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03" y="3869035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kt\Desktop\未命名-1-09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711" y="3789630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822811" y="3252246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進銷存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586828" y="3252246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會計財務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91201" y="3252246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發票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318784" y="3252246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en-US" altLang="zh-TW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POS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8112121" y="3252246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電商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整合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017301" y="3258596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倉儲物流</a:t>
            </a:r>
          </a:p>
        </p:txBody>
      </p:sp>
      <p:sp>
        <p:nvSpPr>
          <p:cNvPr id="24" name="矩形 23"/>
          <p:cNvSpPr/>
          <p:nvPr/>
        </p:nvSpPr>
        <p:spPr>
          <a:xfrm>
            <a:off x="822811" y="5208885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購物網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86827" y="5208885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出勤打卡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4391201" y="5208885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客</a:t>
            </a:r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服系統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318783" y="5208885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生產管理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112121" y="5215235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借貨租賃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0017300" y="5217423"/>
            <a:ext cx="1142641" cy="33855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TW" altLang="en-US" sz="1600" b="1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維修</a:t>
            </a:r>
            <a:endParaRPr lang="zh-TW" altLang="en-US" sz="1600" b="1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36" name="Picture 12" descr="C:\Users\kt\Desktop\未命名-1_工作區域 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1" y="1921921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kt\Desktop\未命名-1-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695" y="1848896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kt\Desktop\未命名-1-0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224" y="3789630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kt\Desktop\未命名-1-04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96" y="3789630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kt\Desktop\未命名-1-05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16" y="1838909"/>
            <a:ext cx="1339850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>
          <a:xfrm>
            <a:off x="724206" y="5749052"/>
            <a:ext cx="105343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會計｜票據｜條碼｜營業統計｜租賃管理｜電商</a:t>
            </a:r>
            <a:r>
              <a:rPr lang="en-US" altLang="zh-TW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API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串接｜借還貨管理</a:t>
            </a:r>
            <a:r>
              <a:rPr lang="zh-TW" altLang="en-US" sz="1600" b="1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｜費用收付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｜資產管理｜購物官網</a:t>
            </a:r>
            <a:endParaRPr lang="en-US" altLang="zh-TW" sz="1600" b="1" dirty="0" smtClean="0">
              <a:solidFill>
                <a:schemeClr val="accent1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dist">
              <a:lnSpc>
                <a:spcPct val="150000"/>
              </a:lnSpc>
            </a:pPr>
            <a:r>
              <a:rPr lang="en-US" altLang="zh-TW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POS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｜</a:t>
            </a:r>
            <a:r>
              <a:rPr lang="zh-TW" altLang="en-US" sz="1600" b="1" dirty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網路</a:t>
            </a:r>
            <a:r>
              <a:rPr lang="zh-TW" altLang="en-US" sz="16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訂單拋轉｜出貨自動托運管理｜出貨快速電腦驗貨｜行動版購物網｜賣場盤點轉訂單｜合約管理</a:t>
            </a:r>
            <a:endParaRPr lang="zh-TW" altLang="en-US" sz="1600" b="1" dirty="0">
              <a:solidFill>
                <a:schemeClr val="accent1">
                  <a:lumMod val="7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221006" y="999278"/>
            <a:ext cx="68730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一次滿足</a:t>
            </a:r>
            <a:r>
              <a:rPr lang="zh-TW" altLang="en-US" sz="40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現在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及</a:t>
            </a:r>
            <a:r>
              <a:rPr lang="zh-TW" altLang="en-US" sz="4000" b="1" dirty="0" smtClean="0">
                <a:solidFill>
                  <a:schemeClr val="accent2"/>
                </a:solidFill>
                <a:latin typeface="Microsoft YaHei" pitchFamily="34" charset="-122"/>
                <a:ea typeface="Microsoft YaHei" pitchFamily="34" charset="-122"/>
              </a:rPr>
              <a:t>未來</a:t>
            </a:r>
            <a:r>
              <a:rPr lang="zh-TW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的需求</a:t>
            </a:r>
            <a:endParaRPr lang="zh-TW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48394" y="956866"/>
            <a:ext cx="7011548" cy="764327"/>
          </a:xfrm>
          <a:prstGeom prst="rect">
            <a:avLst/>
          </a:prstGeom>
          <a:noFill/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67461" y="5749052"/>
            <a:ext cx="4138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#</a:t>
            </a:r>
            <a:endParaRPr lang="zh-TW" alt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22811" y="960331"/>
            <a:ext cx="31872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TW" sz="2100" b="1" dirty="0" smtClean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TMS</a:t>
            </a:r>
            <a:r>
              <a:rPr lang="zh-TW" altLang="en-US" sz="2100" b="1" dirty="0" smtClean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系統採用</a:t>
            </a:r>
            <a:r>
              <a:rPr lang="en-US" altLang="zh-TW" sz="2100" b="1" dirty="0" smtClean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SQL</a:t>
            </a:r>
            <a:r>
              <a:rPr lang="zh-TW" altLang="en-US" sz="2100" b="1" dirty="0" smtClean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資料庫</a:t>
            </a:r>
            <a:endParaRPr lang="en-US" altLang="zh-TW" sz="2100" b="1" dirty="0" smtClean="0">
              <a:solidFill>
                <a:schemeClr val="bg2">
                  <a:lumMod val="9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dist"/>
            <a:r>
              <a:rPr lang="zh-TW" altLang="en-US" sz="2100" b="1" dirty="0">
                <a:solidFill>
                  <a:schemeClr val="bg2">
                    <a:lumMod val="9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並整合以下系統</a:t>
            </a:r>
          </a:p>
        </p:txBody>
      </p:sp>
      <p:sp>
        <p:nvSpPr>
          <p:cNvPr id="35" name="矩形 34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14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55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同側角落矩形 4"/>
          <p:cNvSpPr/>
          <p:nvPr/>
        </p:nvSpPr>
        <p:spPr>
          <a:xfrm rot="10800000">
            <a:off x="286581" y="-2069"/>
            <a:ext cx="170386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직사각형 66"/>
          <p:cNvSpPr/>
          <p:nvPr/>
        </p:nvSpPr>
        <p:spPr>
          <a:xfrm>
            <a:off x="194429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行業適用</a:t>
            </a:r>
            <a:endParaRPr lang="en-US" altLang="ko-KR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66" y="1388193"/>
            <a:ext cx="2041509" cy="201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154" y="1388193"/>
            <a:ext cx="2092125" cy="19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358" y="1362886"/>
            <a:ext cx="2125869" cy="199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7" y="4227444"/>
            <a:ext cx="2134305" cy="19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629" y="4159956"/>
            <a:ext cx="2108997" cy="204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33" y="4185265"/>
            <a:ext cx="2075253" cy="19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9912227" y="1913538"/>
            <a:ext cx="1494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零售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門市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</a:p>
          <a:p>
            <a:pPr>
              <a:lnSpc>
                <a:spcPct val="150000"/>
              </a:lnSpc>
            </a:pP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百貨</a:t>
            </a:r>
            <a:r>
              <a:rPr lang="en-US" altLang="zh-TW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服飾</a:t>
            </a:r>
            <a:endParaRPr lang="zh-TW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08098" y="1900885"/>
            <a:ext cx="1494514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批發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零售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貿易商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租賃</a:t>
            </a:r>
          </a:p>
        </p:txBody>
      </p:sp>
      <p:sp>
        <p:nvSpPr>
          <p:cNvPr id="19" name="矩形 18"/>
          <p:cNvSpPr/>
          <p:nvPr/>
        </p:nvSpPr>
        <p:spPr>
          <a:xfrm>
            <a:off x="2671287" y="2105237"/>
            <a:ext cx="149451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網購業</a:t>
            </a:r>
          </a:p>
        </p:txBody>
      </p:sp>
      <p:sp>
        <p:nvSpPr>
          <p:cNvPr id="20" name="矩形 19"/>
          <p:cNvSpPr/>
          <p:nvPr/>
        </p:nvSpPr>
        <p:spPr>
          <a:xfrm>
            <a:off x="9918761" y="4731699"/>
            <a:ext cx="1494514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美妝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食品</a:t>
            </a:r>
            <a:r>
              <a:rPr lang="en-US" altLang="zh-TW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藥品業者</a:t>
            </a:r>
          </a:p>
        </p:txBody>
      </p:sp>
      <p:sp>
        <p:nvSpPr>
          <p:cNvPr id="21" name="矩形 20"/>
          <p:cNvSpPr/>
          <p:nvPr/>
        </p:nvSpPr>
        <p:spPr>
          <a:xfrm>
            <a:off x="6014632" y="4935949"/>
            <a:ext cx="149451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製造業</a:t>
            </a:r>
          </a:p>
        </p:txBody>
      </p:sp>
      <p:sp>
        <p:nvSpPr>
          <p:cNvPr id="22" name="矩形 21"/>
          <p:cNvSpPr/>
          <p:nvPr/>
        </p:nvSpPr>
        <p:spPr>
          <a:xfrm>
            <a:off x="2677821" y="4923398"/>
            <a:ext cx="1494514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連鎖門市</a:t>
            </a:r>
          </a:p>
        </p:txBody>
      </p:sp>
      <p:sp>
        <p:nvSpPr>
          <p:cNvPr id="23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11545820" y="6365875"/>
            <a:ext cx="435042" cy="365125"/>
          </a:xfrm>
        </p:spPr>
        <p:txBody>
          <a:bodyPr/>
          <a:lstStyle/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7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8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3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圓角化同側角落矩形 74"/>
          <p:cNvSpPr/>
          <p:nvPr/>
        </p:nvSpPr>
        <p:spPr>
          <a:xfrm rot="10800000">
            <a:off x="286581" y="-2069"/>
            <a:ext cx="1703861" cy="648572"/>
          </a:xfrm>
          <a:prstGeom prst="round2Same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직사각형 66"/>
          <p:cNvSpPr/>
          <p:nvPr/>
        </p:nvSpPr>
        <p:spPr>
          <a:xfrm>
            <a:off x="194429" y="91383"/>
            <a:ext cx="1888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prstClr val="white"/>
                </a:solidFill>
                <a:latin typeface="華康儷黑 Std W3" pitchFamily="34" charset="-120"/>
                <a:ea typeface="華康儷黑 Std W3" pitchFamily="34" charset="-120"/>
              </a:rPr>
              <a:t>智慧轉型</a:t>
            </a:r>
            <a:endParaRPr lang="zh-TW" altLang="en-US" sz="2400" b="1" dirty="0">
              <a:solidFill>
                <a:prstClr val="white"/>
              </a:solidFill>
              <a:latin typeface="華康儷黑 Std W3" pitchFamily="34" charset="-120"/>
              <a:ea typeface="華康儷黑 Std W3" pitchFamily="34" charset="-120"/>
            </a:endParaRPr>
          </a:p>
        </p:txBody>
      </p:sp>
      <p:sp>
        <p:nvSpPr>
          <p:cNvPr id="31" name="投影片編號版面配置區 3"/>
          <p:cNvSpPr txBox="1">
            <a:spLocks/>
          </p:cNvSpPr>
          <p:nvPr/>
        </p:nvSpPr>
        <p:spPr>
          <a:xfrm>
            <a:off x="911491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FB982C3E-7FF8-43DB-A4AA-0ED77E83C6C2}" type="slidenum">
              <a:rPr lang="zh-TW" altLang="en-US" smtClean="0"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8</a:t>
            </a:fld>
            <a:endParaRPr lang="en-US" altLang="zh-TW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32" name="Picture 8" descr="https://www.tmserp.com.tw/images/indexFeature/05/mainPho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80" y="3908000"/>
            <a:ext cx="1056945" cy="8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tmserp.com.tw/images/indexFeature/07/mainPho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71" y="1168400"/>
            <a:ext cx="1071930" cy="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www.tmserp.com.tw/images/indexFeature/08/mainPho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0" y="3733800"/>
            <a:ext cx="1017161" cy="101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www.tmserp.com.tw/images/indexFeature/09/mainPhot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80" y="1168401"/>
            <a:ext cx="949933" cy="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 Box 41"/>
          <p:cNvSpPr txBox="1">
            <a:spLocks noChangeArrowheads="1"/>
          </p:cNvSpPr>
          <p:nvPr/>
        </p:nvSpPr>
        <p:spPr bwMode="auto">
          <a:xfrm>
            <a:off x="1990442" y="2154142"/>
            <a:ext cx="3762658" cy="135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ERP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各項管理功能皆智能互通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進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銷存連接會計財務及發票稅務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生產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管理連接進銷存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,POS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前</a:t>
            </a: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台</a:t>
            </a:r>
            <a:endParaRPr lang="en-US" altLang="zh-TW" b="1" dirty="0" smtClean="0">
              <a:solidFill>
                <a:schemeClr val="tx2">
                  <a:lumMod val="60000"/>
                  <a:lumOff val="4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連續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進銷存後台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全部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一條龍</a:t>
            </a:r>
            <a:endParaRPr lang="zh-CN" altLang="en-US" sz="16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矩形 28"/>
          <p:cNvSpPr/>
          <p:nvPr/>
        </p:nvSpPr>
        <p:spPr>
          <a:xfrm>
            <a:off x="1971392" y="1208095"/>
            <a:ext cx="3381658" cy="870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智能管理</a:t>
            </a:r>
            <a:endParaRPr lang="zh-CN" altLang="en-US" sz="48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線接點 3"/>
          <p:cNvCxnSpPr/>
          <p:nvPr/>
        </p:nvCxnSpPr>
        <p:spPr>
          <a:xfrm>
            <a:off x="6096000" y="531411"/>
            <a:ext cx="0" cy="6007501"/>
          </a:xfrm>
          <a:prstGeom prst="line">
            <a:avLst/>
          </a:prstGeom>
          <a:ln w="57150"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 Box 41"/>
          <p:cNvSpPr txBox="1">
            <a:spLocks noChangeArrowheads="1"/>
          </p:cNvSpPr>
          <p:nvPr/>
        </p:nvSpPr>
        <p:spPr bwMode="auto">
          <a:xfrm>
            <a:off x="1990442" y="4756322"/>
            <a:ext cx="3762658" cy="1355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利用大數據分析</a:t>
            </a:r>
            <a:r>
              <a:rPr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精準</a:t>
            </a: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行銷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且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可啟用智能精準</a:t>
            </a: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成本</a:t>
            </a:r>
            <a:endParaRPr lang="en-US" altLang="zh-TW" b="1" dirty="0" smtClean="0">
              <a:solidFill>
                <a:schemeClr val="tx2">
                  <a:lumMod val="60000"/>
                  <a:lumOff val="4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14000"/>
              </a:lnSpc>
            </a:pP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進貨成本</a:t>
            </a:r>
            <a:r>
              <a:rPr lang="en-US" altLang="zh-TW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+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銷管成本</a:t>
            </a:r>
            <a:r>
              <a:rPr lang="en-US" altLang="zh-TW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),</a:t>
            </a:r>
          </a:p>
          <a:p>
            <a:pPr algn="just">
              <a:lnSpc>
                <a:spcPct val="114000"/>
              </a:lnSpc>
            </a:pPr>
            <a:r>
              <a:rPr lang="zh-TW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更</a:t>
            </a:r>
            <a:r>
              <a:rPr lang="zh-TW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有利產品定價及銷售策略</a:t>
            </a:r>
            <a:endParaRPr lang="zh-CN" altLang="en-US" sz="16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矩形 28"/>
          <p:cNvSpPr/>
          <p:nvPr/>
        </p:nvSpPr>
        <p:spPr>
          <a:xfrm>
            <a:off x="1971392" y="3810275"/>
            <a:ext cx="3381658" cy="934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精準行銷</a:t>
            </a:r>
            <a:endParaRPr lang="zh-CN" altLang="en-US" sz="48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Text Box 41"/>
          <p:cNvSpPr txBox="1">
            <a:spLocks noChangeArrowheads="1"/>
          </p:cNvSpPr>
          <p:nvPr/>
        </p:nvSpPr>
        <p:spPr bwMode="auto">
          <a:xfrm>
            <a:off x="7590348" y="2150968"/>
            <a:ext cx="3992052" cy="934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智能帳單</a:t>
            </a:r>
            <a:r>
              <a:rPr lang="en-US" altLang="zh-TW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e-mail,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智能財會</a:t>
            </a:r>
            <a:r>
              <a:rPr lang="en-US" altLang="zh-TW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</a:p>
          <a:p>
            <a:pPr algn="just">
              <a:lnSpc>
                <a:spcPct val="114000"/>
              </a:lnSpc>
            </a:pPr>
            <a:r>
              <a:rPr lang="zh-TW" alt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自動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傳票</a:t>
            </a:r>
            <a:r>
              <a:rPr lang="en-US" altLang="zh-TW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,</a:t>
            </a:r>
            <a:r>
              <a:rPr lang="zh-TW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即時財報</a:t>
            </a:r>
            <a:endParaRPr lang="zh-CN" altLang="en-US" sz="20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矩形 28"/>
          <p:cNvSpPr/>
          <p:nvPr/>
        </p:nvSpPr>
        <p:spPr>
          <a:xfrm>
            <a:off x="7571298" y="1204921"/>
            <a:ext cx="3381658" cy="864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4800" b="1" dirty="0" smtClean="0">
                <a:solidFill>
                  <a:schemeClr val="tx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智能帳務</a:t>
            </a:r>
            <a:endParaRPr lang="zh-CN" altLang="en-US" sz="48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Text Box 41"/>
          <p:cNvSpPr txBox="1">
            <a:spLocks noChangeArrowheads="1"/>
          </p:cNvSpPr>
          <p:nvPr/>
        </p:nvSpPr>
        <p:spPr bwMode="auto">
          <a:xfrm>
            <a:off x="7590348" y="4753148"/>
            <a:ext cx="3762658" cy="1215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大數據</a:t>
            </a:r>
            <a:r>
              <a:rPr lang="zh-TW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分析</a:t>
            </a:r>
            <a:endParaRPr lang="en-US" altLang="zh-TW" sz="3200" b="1" dirty="0" smtClean="0">
              <a:solidFill>
                <a:schemeClr val="tx2">
                  <a:lumMod val="60000"/>
                  <a:lumOff val="40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14000"/>
              </a:lnSpc>
            </a:pPr>
            <a:r>
              <a:rPr lang="zh-TW" alt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預測</a:t>
            </a:r>
            <a:r>
              <a:rPr lang="zh-TW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客戶未來需求</a:t>
            </a:r>
            <a:endParaRPr lang="zh-CN" altLang="en-US" sz="2800" dirty="0">
              <a:solidFill>
                <a:schemeClr val="tx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矩形 28"/>
          <p:cNvSpPr/>
          <p:nvPr/>
        </p:nvSpPr>
        <p:spPr>
          <a:xfrm>
            <a:off x="7571298" y="3807101"/>
            <a:ext cx="3381658" cy="864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zh-TW" altLang="en-US" sz="4800" b="1" dirty="0">
                <a:solidFill>
                  <a:schemeClr val="tx2">
                    <a:lumMod val="7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預測行銷</a:t>
            </a:r>
            <a:endParaRPr lang="zh-CN" altLang="en-US" sz="48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6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35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73" y="1586869"/>
            <a:ext cx="5335534" cy="4952043"/>
          </a:xfrm>
        </p:spPr>
      </p:pic>
      <p:sp>
        <p:nvSpPr>
          <p:cNvPr id="5" name="投影片編號版面配置區 3"/>
          <p:cNvSpPr txBox="1">
            <a:spLocks/>
          </p:cNvSpPr>
          <p:nvPr/>
        </p:nvSpPr>
        <p:spPr>
          <a:xfrm>
            <a:off x="911491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FB982C3E-7FF8-43DB-A4AA-0ED77E83C6C2}" type="slidenum">
              <a:rPr lang="zh-TW" altLang="en-US" smtClean="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pPr>
                <a:defRPr/>
              </a:pPr>
              <a:t>9</a:t>
            </a:fld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97" name="群組 96"/>
          <p:cNvGrpSpPr/>
          <p:nvPr/>
        </p:nvGrpSpPr>
        <p:grpSpPr>
          <a:xfrm>
            <a:off x="491811" y="1643576"/>
            <a:ext cx="5400032" cy="4785068"/>
            <a:chOff x="5864133" y="1643576"/>
            <a:chExt cx="5400032" cy="4785068"/>
          </a:xfrm>
        </p:grpSpPr>
        <p:sp>
          <p:nvSpPr>
            <p:cNvPr id="3" name="矩形 2"/>
            <p:cNvSpPr/>
            <p:nvPr/>
          </p:nvSpPr>
          <p:spPr>
            <a:xfrm>
              <a:off x="5880038" y="164592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210383" y="1665864"/>
              <a:ext cx="877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進銷存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880037" y="219233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5864133" y="2212279"/>
              <a:ext cx="1569661" cy="369332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網路訂單拋轉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880038" y="2751182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6094966" y="2771125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銀行票據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880038" y="3310629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6094965" y="3330572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財務報表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880038" y="3848927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6013213" y="3868870"/>
              <a:ext cx="1271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WMS</a:t>
              </a:r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倉儲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880038" y="437830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6094964" y="4398249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發　　票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880034" y="4924040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94961" y="4943983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條　　碼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880034" y="5489364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6094961" y="5509307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購物官網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880030" y="6029633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文字方塊 32"/>
            <p:cNvSpPr txBox="1"/>
            <p:nvPr/>
          </p:nvSpPr>
          <p:spPr>
            <a:xfrm>
              <a:off x="6094955" y="6049576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客　　製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9726310" y="1643576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9825823" y="1663519"/>
              <a:ext cx="1338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網頁進銷存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9726309" y="218999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9" name="文字方塊 38"/>
            <p:cNvSpPr txBox="1"/>
            <p:nvPr/>
          </p:nvSpPr>
          <p:spPr>
            <a:xfrm>
              <a:off x="10162452" y="2209934"/>
              <a:ext cx="665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POS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9726307" y="2748837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文字方塊 41"/>
            <p:cNvSpPr txBox="1"/>
            <p:nvPr/>
          </p:nvSpPr>
          <p:spPr>
            <a:xfrm>
              <a:off x="9941235" y="2768780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生產管理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9726306" y="3308284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9941234" y="3328227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借貨還貨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9726306" y="3846582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文字方塊 47"/>
            <p:cNvSpPr txBox="1"/>
            <p:nvPr/>
          </p:nvSpPr>
          <p:spPr>
            <a:xfrm>
              <a:off x="9941231" y="3866525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維　　修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9726306" y="4375961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文字方塊 50"/>
            <p:cNvSpPr txBox="1"/>
            <p:nvPr/>
          </p:nvSpPr>
          <p:spPr>
            <a:xfrm>
              <a:off x="9941231" y="4395904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租　　賃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9726306" y="4921695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4" name="文字方塊 53"/>
            <p:cNvSpPr txBox="1"/>
            <p:nvPr/>
          </p:nvSpPr>
          <p:spPr>
            <a:xfrm>
              <a:off x="9941233" y="494163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設備資產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9726306" y="5487019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7" name="文字方塊 56"/>
            <p:cNvSpPr txBox="1"/>
            <p:nvPr/>
          </p:nvSpPr>
          <p:spPr>
            <a:xfrm>
              <a:off x="9941232" y="5506962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合　　約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9726302" y="6027288"/>
              <a:ext cx="1537855" cy="399011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0" name="文字方塊 59"/>
            <p:cNvSpPr txBox="1"/>
            <p:nvPr/>
          </p:nvSpPr>
          <p:spPr>
            <a:xfrm>
              <a:off x="9941226" y="6047231"/>
              <a:ext cx="11079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b="1" dirty="0" smtClean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rPr>
                <a:t>雲　　端</a:t>
              </a:r>
              <a:endParaRPr lang="zh-TW" altLang="en-US" b="1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grpSp>
          <p:nvGrpSpPr>
            <p:cNvPr id="62" name="群組 61"/>
            <p:cNvGrpSpPr/>
            <p:nvPr/>
          </p:nvGrpSpPr>
          <p:grpSpPr>
            <a:xfrm>
              <a:off x="7803571" y="3630072"/>
              <a:ext cx="1537855" cy="832030"/>
              <a:chOff x="1097280" y="2019993"/>
              <a:chExt cx="1537855" cy="832030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1097280" y="2019993"/>
                <a:ext cx="1537855" cy="83203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文字方塊 63"/>
              <p:cNvSpPr txBox="1"/>
              <p:nvPr/>
            </p:nvSpPr>
            <p:spPr>
              <a:xfrm>
                <a:off x="1204811" y="2065217"/>
                <a:ext cx="1322798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TW" sz="2400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TMS</a:t>
                </a:r>
                <a:endParaRPr lang="en-US" altLang="zh-TW" sz="2400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  <a:p>
                <a:pPr algn="ctr"/>
                <a:r>
                  <a:rPr lang="en-US" altLang="zh-TW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ERP</a:t>
                </a:r>
                <a:r>
                  <a:rPr lang="zh-TW" altLang="en-US" b="1" dirty="0" smtClean="0">
                    <a:solidFill>
                      <a:schemeClr val="bg1"/>
                    </a:solidFill>
                    <a:latin typeface="Microsoft YaHei" pitchFamily="34" charset="-122"/>
                    <a:ea typeface="Microsoft YaHei" pitchFamily="34" charset="-122"/>
                  </a:rPr>
                  <a:t>資料庫</a:t>
                </a:r>
                <a:endParaRPr lang="zh-TW" altLang="en-US" b="1" dirty="0">
                  <a:solidFill>
                    <a:schemeClr val="bg1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</p:grpSp>
        <p:cxnSp>
          <p:nvCxnSpPr>
            <p:cNvPr id="67" name="直線接點 66"/>
            <p:cNvCxnSpPr>
              <a:stCxn id="3" idx="3"/>
            </p:cNvCxnSpPr>
            <p:nvPr/>
          </p:nvCxnSpPr>
          <p:spPr>
            <a:xfrm flipV="1">
              <a:off x="7417893" y="1843081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接點 69"/>
            <p:cNvCxnSpPr/>
            <p:nvPr/>
          </p:nvCxnSpPr>
          <p:spPr>
            <a:xfrm flipV="1">
              <a:off x="7417893" y="2396945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線接點 70"/>
            <p:cNvCxnSpPr/>
            <p:nvPr/>
          </p:nvCxnSpPr>
          <p:spPr>
            <a:xfrm flipV="1">
              <a:off x="7417885" y="2937367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接點 71"/>
            <p:cNvCxnSpPr/>
            <p:nvPr/>
          </p:nvCxnSpPr>
          <p:spPr>
            <a:xfrm flipV="1">
              <a:off x="7417885" y="3498623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接點 76"/>
            <p:cNvCxnSpPr>
              <a:endCxn id="63" idx="1"/>
            </p:cNvCxnSpPr>
            <p:nvPr/>
          </p:nvCxnSpPr>
          <p:spPr>
            <a:xfrm flipV="1">
              <a:off x="7417893" y="4046087"/>
              <a:ext cx="385678" cy="11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接點 77"/>
            <p:cNvCxnSpPr/>
            <p:nvPr/>
          </p:nvCxnSpPr>
          <p:spPr>
            <a:xfrm flipV="1">
              <a:off x="7417893" y="4598778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接點 78"/>
            <p:cNvCxnSpPr/>
            <p:nvPr/>
          </p:nvCxnSpPr>
          <p:spPr>
            <a:xfrm flipV="1">
              <a:off x="7417885" y="5139200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線接點 79"/>
            <p:cNvCxnSpPr/>
            <p:nvPr/>
          </p:nvCxnSpPr>
          <p:spPr>
            <a:xfrm flipV="1">
              <a:off x="7417885" y="570045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接點 80"/>
            <p:cNvCxnSpPr/>
            <p:nvPr/>
          </p:nvCxnSpPr>
          <p:spPr>
            <a:xfrm flipV="1">
              <a:off x="7417885" y="623551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接點 81"/>
            <p:cNvCxnSpPr/>
            <p:nvPr/>
          </p:nvCxnSpPr>
          <p:spPr>
            <a:xfrm flipH="1">
              <a:off x="7597825" y="1843081"/>
              <a:ext cx="8" cy="43837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/>
            <p:cNvCxnSpPr/>
            <p:nvPr/>
          </p:nvCxnSpPr>
          <p:spPr>
            <a:xfrm flipV="1">
              <a:off x="9546362" y="1843081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87"/>
            <p:cNvCxnSpPr/>
            <p:nvPr/>
          </p:nvCxnSpPr>
          <p:spPr>
            <a:xfrm flipV="1">
              <a:off x="9546362" y="2396945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/>
            <p:cNvCxnSpPr/>
            <p:nvPr/>
          </p:nvCxnSpPr>
          <p:spPr>
            <a:xfrm flipV="1">
              <a:off x="9546354" y="2937367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線接點 89"/>
            <p:cNvCxnSpPr/>
            <p:nvPr/>
          </p:nvCxnSpPr>
          <p:spPr>
            <a:xfrm flipV="1">
              <a:off x="9546354" y="3498623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線接點 90"/>
            <p:cNvCxnSpPr/>
            <p:nvPr/>
          </p:nvCxnSpPr>
          <p:spPr>
            <a:xfrm flipV="1">
              <a:off x="9340616" y="4046087"/>
              <a:ext cx="385678" cy="117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線接點 91"/>
            <p:cNvCxnSpPr/>
            <p:nvPr/>
          </p:nvCxnSpPr>
          <p:spPr>
            <a:xfrm flipV="1">
              <a:off x="9546362" y="4598778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線接點 92"/>
            <p:cNvCxnSpPr/>
            <p:nvPr/>
          </p:nvCxnSpPr>
          <p:spPr>
            <a:xfrm flipV="1">
              <a:off x="9546354" y="5139200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線接點 93"/>
            <p:cNvCxnSpPr/>
            <p:nvPr/>
          </p:nvCxnSpPr>
          <p:spPr>
            <a:xfrm flipV="1">
              <a:off x="9546354" y="570045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線接點 94"/>
            <p:cNvCxnSpPr/>
            <p:nvPr/>
          </p:nvCxnSpPr>
          <p:spPr>
            <a:xfrm flipV="1">
              <a:off x="9546354" y="6235516"/>
              <a:ext cx="179940" cy="23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線接點 95"/>
            <p:cNvCxnSpPr/>
            <p:nvPr/>
          </p:nvCxnSpPr>
          <p:spPr>
            <a:xfrm flipH="1">
              <a:off x="9555663" y="1843081"/>
              <a:ext cx="8" cy="43837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矩形 84"/>
          <p:cNvSpPr/>
          <p:nvPr/>
        </p:nvSpPr>
        <p:spPr>
          <a:xfrm>
            <a:off x="3798587" y="332509"/>
            <a:ext cx="4615857" cy="9060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904631" y="400831"/>
            <a:ext cx="4403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400" b="1" spc="3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全方位整合系統</a:t>
            </a:r>
            <a:endParaRPr lang="zh-TW" altLang="en-US" sz="4400" b="1" spc="3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667125" y="332509"/>
            <a:ext cx="131462" cy="906087"/>
          </a:xfrm>
          <a:prstGeom prst="rect">
            <a:avLst/>
          </a:prstGeom>
          <a:solidFill>
            <a:srgbClr val="FFE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8413750" y="332507"/>
            <a:ext cx="131462" cy="906087"/>
          </a:xfrm>
          <a:prstGeom prst="rect">
            <a:avLst/>
          </a:prstGeom>
          <a:solidFill>
            <a:srgbClr val="FFE3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/>
          <p:cNvSpPr/>
          <p:nvPr/>
        </p:nvSpPr>
        <p:spPr>
          <a:xfrm>
            <a:off x="10277475" y="26984"/>
            <a:ext cx="1914525" cy="712158"/>
          </a:xfrm>
          <a:prstGeom prst="rect">
            <a:avLst/>
          </a:prstGeom>
          <a:blipFill dpi="0" rotWithShape="1">
            <a:blip r:embed="rId3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7154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bg2">
              <a:lumMod val="7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2401</TotalTime>
  <Words>2234</Words>
  <Application>Microsoft Office PowerPoint</Application>
  <PresentationFormat>寬螢幕</PresentationFormat>
  <Paragraphs>575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4" baseType="lpstr">
      <vt:lpstr>Microsoft YaHei UI</vt:lpstr>
      <vt:lpstr>Arial Unicode MS</vt:lpstr>
      <vt:lpstr>Microsoft YaHei</vt:lpstr>
      <vt:lpstr>Calibri Light</vt:lpstr>
      <vt:lpstr>맑은 고딕</vt:lpstr>
      <vt:lpstr>新細明體</vt:lpstr>
      <vt:lpstr>Microsoft YaHei</vt:lpstr>
      <vt:lpstr>Arial</vt:lpstr>
      <vt:lpstr>等线</vt:lpstr>
      <vt:lpstr>華康儷黑 Std W3</vt:lpstr>
      <vt:lpstr>Calibri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Peisun</dc:creator>
  <cp:lastModifiedBy>TMS</cp:lastModifiedBy>
  <cp:revision>304</cp:revision>
  <dcterms:created xsi:type="dcterms:W3CDTF">2018-11-30T01:15:19Z</dcterms:created>
  <dcterms:modified xsi:type="dcterms:W3CDTF">2023-09-14T09:25:32Z</dcterms:modified>
</cp:coreProperties>
</file>